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3"/>
  </p:notesMasterIdLst>
  <p:sldIdLst>
    <p:sldId id="259" r:id="rId2"/>
    <p:sldId id="264" r:id="rId3"/>
    <p:sldId id="265" r:id="rId4"/>
    <p:sldId id="308" r:id="rId5"/>
    <p:sldId id="326" r:id="rId6"/>
    <p:sldId id="327" r:id="rId7"/>
    <p:sldId id="328" r:id="rId8"/>
    <p:sldId id="329" r:id="rId9"/>
    <p:sldId id="330" r:id="rId10"/>
    <p:sldId id="324" r:id="rId11"/>
    <p:sldId id="266" r:id="rId12"/>
    <p:sldId id="310" r:id="rId13"/>
    <p:sldId id="267" r:id="rId14"/>
    <p:sldId id="309" r:id="rId15"/>
    <p:sldId id="268" r:id="rId16"/>
    <p:sldId id="269" r:id="rId17"/>
    <p:sldId id="270" r:id="rId18"/>
    <p:sldId id="271" r:id="rId19"/>
    <p:sldId id="272" r:id="rId20"/>
    <p:sldId id="273" r:id="rId21"/>
    <p:sldId id="274" r:id="rId22"/>
    <p:sldId id="275" r:id="rId23"/>
    <p:sldId id="276" r:id="rId24"/>
    <p:sldId id="312" r:id="rId25"/>
    <p:sldId id="278" r:id="rId26"/>
    <p:sldId id="279" r:id="rId27"/>
    <p:sldId id="319" r:id="rId28"/>
    <p:sldId id="280" r:id="rId29"/>
    <p:sldId id="281" r:id="rId30"/>
    <p:sldId id="318" r:id="rId31"/>
    <p:sldId id="283" r:id="rId32"/>
    <p:sldId id="284" r:id="rId33"/>
    <p:sldId id="285" r:id="rId34"/>
    <p:sldId id="286" r:id="rId35"/>
    <p:sldId id="311" r:id="rId36"/>
    <p:sldId id="288" r:id="rId37"/>
    <p:sldId id="314" r:id="rId38"/>
    <p:sldId id="290" r:id="rId39"/>
    <p:sldId id="291" r:id="rId40"/>
    <p:sldId id="292" r:id="rId41"/>
    <p:sldId id="293" r:id="rId42"/>
    <p:sldId id="295" r:id="rId43"/>
    <p:sldId id="296" r:id="rId44"/>
    <p:sldId id="297" r:id="rId45"/>
    <p:sldId id="320" r:id="rId46"/>
    <p:sldId id="298" r:id="rId47"/>
    <p:sldId id="299" r:id="rId48"/>
    <p:sldId id="300" r:id="rId49"/>
    <p:sldId id="301" r:id="rId50"/>
    <p:sldId id="322" r:id="rId51"/>
    <p:sldId id="321" r:id="rId52"/>
    <p:sldId id="302" r:id="rId53"/>
    <p:sldId id="323" r:id="rId54"/>
    <p:sldId id="303" r:id="rId55"/>
    <p:sldId id="304" r:id="rId56"/>
    <p:sldId id="305" r:id="rId57"/>
    <p:sldId id="306" r:id="rId58"/>
    <p:sldId id="331" r:id="rId59"/>
    <p:sldId id="332" r:id="rId60"/>
    <p:sldId id="333" r:id="rId61"/>
    <p:sldId id="334"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7062"/>
    <a:srgbClr val="018D72"/>
    <a:srgbClr val="339966"/>
    <a:srgbClr val="333333"/>
    <a:srgbClr val="1C1C1C"/>
    <a:srgbClr val="008000"/>
    <a:srgbClr val="00B6BC"/>
    <a:srgbClr val="C1D52F"/>
    <a:srgbClr val="0625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90" autoAdjust="0"/>
  </p:normalViewPr>
  <p:slideViewPr>
    <p:cSldViewPr snapToGrid="0">
      <p:cViewPr varScale="1">
        <p:scale>
          <a:sx n="105" d="100"/>
          <a:sy n="105" d="100"/>
        </p:scale>
        <p:origin x="183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3F4275-B20A-42A6-9DC7-C190755BE210}"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2D9A930B-A485-4AAF-BA00-8E767DFE3B68}">
      <dgm:prSet/>
      <dgm:spPr>
        <a:solidFill>
          <a:srgbClr val="0D7062"/>
        </a:solidFill>
      </dgm:spPr>
      <dgm:t>
        <a:bodyPr/>
        <a:lstStyle/>
        <a:p>
          <a:r>
            <a:rPr lang="en-US" b="0" i="0" dirty="0"/>
            <a:t>Title IX Policy</a:t>
          </a:r>
          <a:endParaRPr lang="en-US" dirty="0"/>
        </a:p>
      </dgm:t>
    </dgm:pt>
    <dgm:pt modelId="{F3F42758-3FFE-4107-B05C-3E04A1971D02}" type="parTrans" cxnId="{7574BCB4-9691-48DB-AFAC-8C556B314BA7}">
      <dgm:prSet/>
      <dgm:spPr/>
      <dgm:t>
        <a:bodyPr/>
        <a:lstStyle/>
        <a:p>
          <a:endParaRPr lang="en-US"/>
        </a:p>
      </dgm:t>
    </dgm:pt>
    <dgm:pt modelId="{C6413842-B388-4A13-BC5E-3496E2E56CDF}" type="sibTrans" cxnId="{7574BCB4-9691-48DB-AFAC-8C556B314BA7}">
      <dgm:prSet/>
      <dgm:spPr/>
      <dgm:t>
        <a:bodyPr/>
        <a:lstStyle/>
        <a:p>
          <a:endParaRPr lang="en-US"/>
        </a:p>
      </dgm:t>
    </dgm:pt>
    <dgm:pt modelId="{23158D58-64A0-4F13-BBC9-F07155EFFA4E}">
      <dgm:prSet/>
      <dgm:spPr/>
      <dgm:t>
        <a:bodyPr/>
        <a:lstStyle/>
        <a:p>
          <a:pPr>
            <a:buFont typeface="Courier New" panose="02070309020205020404" pitchFamily="49" charset="0"/>
            <a:buChar char="o"/>
          </a:pPr>
          <a:r>
            <a:rPr lang="en-US" b="0" i="0" dirty="0"/>
            <a:t>Applies only to conduct on-campus, or in a Nichols program or activity</a:t>
          </a:r>
          <a:endParaRPr lang="en-US" dirty="0"/>
        </a:p>
      </dgm:t>
    </dgm:pt>
    <dgm:pt modelId="{40813AEF-A589-4D1D-8CC0-3A99E45BC1AB}" type="parTrans" cxnId="{DADFA404-4DA7-4F88-9761-DCF5739BF7CE}">
      <dgm:prSet/>
      <dgm:spPr/>
      <dgm:t>
        <a:bodyPr/>
        <a:lstStyle/>
        <a:p>
          <a:endParaRPr lang="en-US"/>
        </a:p>
      </dgm:t>
    </dgm:pt>
    <dgm:pt modelId="{FD0CE9A7-2011-4CCC-A0FB-7F90A7881F8E}" type="sibTrans" cxnId="{DADFA404-4DA7-4F88-9761-DCF5739BF7CE}">
      <dgm:prSet/>
      <dgm:spPr/>
      <dgm:t>
        <a:bodyPr/>
        <a:lstStyle/>
        <a:p>
          <a:endParaRPr lang="en-US"/>
        </a:p>
      </dgm:t>
    </dgm:pt>
    <dgm:pt modelId="{E2E7F9A3-543C-4A97-AF3E-953E1F9A5EFC}">
      <dgm:prSet/>
      <dgm:spPr/>
      <dgm:t>
        <a:bodyPr/>
        <a:lstStyle/>
        <a:p>
          <a:pPr>
            <a:buFont typeface="Courier New" panose="02070309020205020404" pitchFamily="49" charset="0"/>
            <a:buChar char="o"/>
          </a:pPr>
          <a:r>
            <a:rPr lang="en-US" b="0" i="0" dirty="0"/>
            <a:t>Applies only in the U.S.</a:t>
          </a:r>
          <a:endParaRPr lang="en-US" dirty="0"/>
        </a:p>
      </dgm:t>
    </dgm:pt>
    <dgm:pt modelId="{83D20917-BEA9-4342-8C77-DB0E99D9EDE7}" type="parTrans" cxnId="{BCA1FE5B-3D98-4CB1-A0E0-513B9FC528FE}">
      <dgm:prSet/>
      <dgm:spPr/>
      <dgm:t>
        <a:bodyPr/>
        <a:lstStyle/>
        <a:p>
          <a:endParaRPr lang="en-US"/>
        </a:p>
      </dgm:t>
    </dgm:pt>
    <dgm:pt modelId="{0C07D0D2-DB57-4C15-B7AE-F8FD43666EB9}" type="sibTrans" cxnId="{BCA1FE5B-3D98-4CB1-A0E0-513B9FC528FE}">
      <dgm:prSet/>
      <dgm:spPr/>
      <dgm:t>
        <a:bodyPr/>
        <a:lstStyle/>
        <a:p>
          <a:endParaRPr lang="en-US"/>
        </a:p>
      </dgm:t>
    </dgm:pt>
    <dgm:pt modelId="{2A366E31-EDB5-4242-BEB1-C8E804F2317C}">
      <dgm:prSet/>
      <dgm:spPr>
        <a:solidFill>
          <a:srgbClr val="0D7062"/>
        </a:solidFill>
      </dgm:spPr>
      <dgm:t>
        <a:bodyPr/>
        <a:lstStyle/>
        <a:p>
          <a:r>
            <a:rPr lang="en-US" b="0" i="0" dirty="0"/>
            <a:t>Sexual Misconduct Policy</a:t>
          </a:r>
          <a:endParaRPr lang="en-US" dirty="0"/>
        </a:p>
      </dgm:t>
    </dgm:pt>
    <dgm:pt modelId="{74EF4608-BE72-4734-865B-C17ECE7AA229}" type="parTrans" cxnId="{A2163144-CCEC-4E81-8495-3C15CE7EAB5B}">
      <dgm:prSet/>
      <dgm:spPr/>
      <dgm:t>
        <a:bodyPr/>
        <a:lstStyle/>
        <a:p>
          <a:endParaRPr lang="en-US"/>
        </a:p>
      </dgm:t>
    </dgm:pt>
    <dgm:pt modelId="{E8E9EC68-DFED-4EB1-8C54-53D9CEBA7F70}" type="sibTrans" cxnId="{A2163144-CCEC-4E81-8495-3C15CE7EAB5B}">
      <dgm:prSet/>
      <dgm:spPr/>
      <dgm:t>
        <a:bodyPr/>
        <a:lstStyle/>
        <a:p>
          <a:endParaRPr lang="en-US"/>
        </a:p>
      </dgm:t>
    </dgm:pt>
    <dgm:pt modelId="{944A251E-092E-4313-9394-FCC06F9185F3}">
      <dgm:prSet/>
      <dgm:spPr/>
      <dgm:t>
        <a:bodyPr/>
        <a:lstStyle/>
        <a:p>
          <a:pPr>
            <a:buFont typeface="Courier New" panose="02070309020205020404" pitchFamily="49" charset="0"/>
            <a:buChar char="o"/>
          </a:pPr>
          <a:r>
            <a:rPr lang="en-US" b="0" i="0" dirty="0"/>
            <a:t>Applies to any sex-based conduct, anywhere, that impacts participation in a Nichols program or activity</a:t>
          </a:r>
          <a:endParaRPr lang="en-US" dirty="0"/>
        </a:p>
      </dgm:t>
    </dgm:pt>
    <dgm:pt modelId="{5824BA60-411D-44DE-86BE-D066DDE39A2A}" type="parTrans" cxnId="{161ECE49-D390-4F99-A5D7-16921ABDCBED}">
      <dgm:prSet/>
      <dgm:spPr/>
      <dgm:t>
        <a:bodyPr/>
        <a:lstStyle/>
        <a:p>
          <a:endParaRPr lang="en-US"/>
        </a:p>
      </dgm:t>
    </dgm:pt>
    <dgm:pt modelId="{961F244D-927D-47C6-A7D5-6867353D8F27}" type="sibTrans" cxnId="{161ECE49-D390-4F99-A5D7-16921ABDCBED}">
      <dgm:prSet/>
      <dgm:spPr/>
      <dgm:t>
        <a:bodyPr/>
        <a:lstStyle/>
        <a:p>
          <a:endParaRPr lang="en-US"/>
        </a:p>
      </dgm:t>
    </dgm:pt>
    <dgm:pt modelId="{0307E2CB-FB37-47A3-BB44-EF517054357F}">
      <dgm:prSet/>
      <dgm:spPr/>
      <dgm:t>
        <a:bodyPr/>
        <a:lstStyle/>
        <a:p>
          <a:pPr>
            <a:buFontTx/>
            <a:buChar char="—"/>
          </a:pPr>
          <a:r>
            <a:rPr lang="en-US" b="0" i="0" dirty="0"/>
            <a:t>Includes academics, employment</a:t>
          </a:r>
          <a:endParaRPr lang="en-US" dirty="0"/>
        </a:p>
      </dgm:t>
    </dgm:pt>
    <dgm:pt modelId="{3C8DA3D8-67BA-4B44-8CC0-17800673F9F8}" type="parTrans" cxnId="{F67652E1-E072-4E3D-B112-6506DAAA99D1}">
      <dgm:prSet/>
      <dgm:spPr/>
      <dgm:t>
        <a:bodyPr/>
        <a:lstStyle/>
        <a:p>
          <a:endParaRPr lang="en-US"/>
        </a:p>
      </dgm:t>
    </dgm:pt>
    <dgm:pt modelId="{D923F0B5-5611-4F51-8C3F-5500839C5B93}" type="sibTrans" cxnId="{F67652E1-E072-4E3D-B112-6506DAAA99D1}">
      <dgm:prSet/>
      <dgm:spPr/>
      <dgm:t>
        <a:bodyPr/>
        <a:lstStyle/>
        <a:p>
          <a:endParaRPr lang="en-US"/>
        </a:p>
      </dgm:t>
    </dgm:pt>
    <dgm:pt modelId="{B1239A0F-7758-4337-AE11-9F54C4044296}" type="pres">
      <dgm:prSet presAssocID="{D13F4275-B20A-42A6-9DC7-C190755BE210}" presName="Name0" presStyleCnt="0">
        <dgm:presLayoutVars>
          <dgm:dir/>
          <dgm:animLvl val="lvl"/>
          <dgm:resizeHandles val="exact"/>
        </dgm:presLayoutVars>
      </dgm:prSet>
      <dgm:spPr/>
    </dgm:pt>
    <dgm:pt modelId="{95F2C594-A03B-467C-A063-8C96ABB7FBFE}" type="pres">
      <dgm:prSet presAssocID="{2D9A930B-A485-4AAF-BA00-8E767DFE3B68}" presName="linNode" presStyleCnt="0"/>
      <dgm:spPr/>
    </dgm:pt>
    <dgm:pt modelId="{2CF6F878-C834-4E75-9C5F-A56F4ACC12C4}" type="pres">
      <dgm:prSet presAssocID="{2D9A930B-A485-4AAF-BA00-8E767DFE3B68}" presName="parentText" presStyleLbl="node1" presStyleIdx="0" presStyleCnt="2">
        <dgm:presLayoutVars>
          <dgm:chMax val="1"/>
          <dgm:bulletEnabled val="1"/>
        </dgm:presLayoutVars>
      </dgm:prSet>
      <dgm:spPr/>
    </dgm:pt>
    <dgm:pt modelId="{62897230-FA75-411B-9D11-BFCF451D0E8D}" type="pres">
      <dgm:prSet presAssocID="{2D9A930B-A485-4AAF-BA00-8E767DFE3B68}" presName="descendantText" presStyleLbl="alignAccFollowNode1" presStyleIdx="0" presStyleCnt="2">
        <dgm:presLayoutVars>
          <dgm:bulletEnabled val="1"/>
        </dgm:presLayoutVars>
      </dgm:prSet>
      <dgm:spPr/>
    </dgm:pt>
    <dgm:pt modelId="{32EF524E-95D4-4F78-B483-6A33B086F1A2}" type="pres">
      <dgm:prSet presAssocID="{C6413842-B388-4A13-BC5E-3496E2E56CDF}" presName="sp" presStyleCnt="0"/>
      <dgm:spPr/>
    </dgm:pt>
    <dgm:pt modelId="{E64BCCE1-879D-4727-A400-B8B6F43A8F25}" type="pres">
      <dgm:prSet presAssocID="{2A366E31-EDB5-4242-BEB1-C8E804F2317C}" presName="linNode" presStyleCnt="0"/>
      <dgm:spPr/>
    </dgm:pt>
    <dgm:pt modelId="{9E6CD905-D620-4575-8153-C24530E0DB07}" type="pres">
      <dgm:prSet presAssocID="{2A366E31-EDB5-4242-BEB1-C8E804F2317C}" presName="parentText" presStyleLbl="node1" presStyleIdx="1" presStyleCnt="2">
        <dgm:presLayoutVars>
          <dgm:chMax val="1"/>
          <dgm:bulletEnabled val="1"/>
        </dgm:presLayoutVars>
      </dgm:prSet>
      <dgm:spPr/>
    </dgm:pt>
    <dgm:pt modelId="{8B7AB0DB-0039-4BC0-A6DD-63A9BE3271FA}" type="pres">
      <dgm:prSet presAssocID="{2A366E31-EDB5-4242-BEB1-C8E804F2317C}" presName="descendantText" presStyleLbl="alignAccFollowNode1" presStyleIdx="1" presStyleCnt="2">
        <dgm:presLayoutVars>
          <dgm:bulletEnabled val="1"/>
        </dgm:presLayoutVars>
      </dgm:prSet>
      <dgm:spPr/>
    </dgm:pt>
  </dgm:ptLst>
  <dgm:cxnLst>
    <dgm:cxn modelId="{DADFA404-4DA7-4F88-9761-DCF5739BF7CE}" srcId="{2D9A930B-A485-4AAF-BA00-8E767DFE3B68}" destId="{23158D58-64A0-4F13-BBC9-F07155EFFA4E}" srcOrd="0" destOrd="0" parTransId="{40813AEF-A589-4D1D-8CC0-3A99E45BC1AB}" sibTransId="{FD0CE9A7-2011-4CCC-A0FB-7F90A7881F8E}"/>
    <dgm:cxn modelId="{66DF4D35-05B1-4B46-9EC2-8D99A405133A}" type="presOf" srcId="{D13F4275-B20A-42A6-9DC7-C190755BE210}" destId="{B1239A0F-7758-4337-AE11-9F54C4044296}" srcOrd="0" destOrd="0" presId="urn:microsoft.com/office/officeart/2005/8/layout/vList5"/>
    <dgm:cxn modelId="{5463FE40-6365-4E40-8D43-0B9BB39378E0}" type="presOf" srcId="{944A251E-092E-4313-9394-FCC06F9185F3}" destId="{8B7AB0DB-0039-4BC0-A6DD-63A9BE3271FA}" srcOrd="0" destOrd="0" presId="urn:microsoft.com/office/officeart/2005/8/layout/vList5"/>
    <dgm:cxn modelId="{BCA1FE5B-3D98-4CB1-A0E0-513B9FC528FE}" srcId="{2D9A930B-A485-4AAF-BA00-8E767DFE3B68}" destId="{E2E7F9A3-543C-4A97-AF3E-953E1F9A5EFC}" srcOrd="1" destOrd="0" parTransId="{83D20917-BEA9-4342-8C77-DB0E99D9EDE7}" sibTransId="{0C07D0D2-DB57-4C15-B7AE-F8FD43666EB9}"/>
    <dgm:cxn modelId="{A2163144-CCEC-4E81-8495-3C15CE7EAB5B}" srcId="{D13F4275-B20A-42A6-9DC7-C190755BE210}" destId="{2A366E31-EDB5-4242-BEB1-C8E804F2317C}" srcOrd="1" destOrd="0" parTransId="{74EF4608-BE72-4734-865B-C17ECE7AA229}" sibTransId="{E8E9EC68-DFED-4EB1-8C54-53D9CEBA7F70}"/>
    <dgm:cxn modelId="{161ECE49-D390-4F99-A5D7-16921ABDCBED}" srcId="{2A366E31-EDB5-4242-BEB1-C8E804F2317C}" destId="{944A251E-092E-4313-9394-FCC06F9185F3}" srcOrd="0" destOrd="0" parTransId="{5824BA60-411D-44DE-86BE-D066DDE39A2A}" sibTransId="{961F244D-927D-47C6-A7D5-6867353D8F27}"/>
    <dgm:cxn modelId="{FC96856F-4679-45F6-A40B-668451054692}" type="presOf" srcId="{2A366E31-EDB5-4242-BEB1-C8E804F2317C}" destId="{9E6CD905-D620-4575-8153-C24530E0DB07}" srcOrd="0" destOrd="0" presId="urn:microsoft.com/office/officeart/2005/8/layout/vList5"/>
    <dgm:cxn modelId="{3D680280-BD22-4BF6-BF2F-07CF8835DF58}" type="presOf" srcId="{0307E2CB-FB37-47A3-BB44-EF517054357F}" destId="{8B7AB0DB-0039-4BC0-A6DD-63A9BE3271FA}" srcOrd="0" destOrd="1" presId="urn:microsoft.com/office/officeart/2005/8/layout/vList5"/>
    <dgm:cxn modelId="{7574BCB4-9691-48DB-AFAC-8C556B314BA7}" srcId="{D13F4275-B20A-42A6-9DC7-C190755BE210}" destId="{2D9A930B-A485-4AAF-BA00-8E767DFE3B68}" srcOrd="0" destOrd="0" parTransId="{F3F42758-3FFE-4107-B05C-3E04A1971D02}" sibTransId="{C6413842-B388-4A13-BC5E-3496E2E56CDF}"/>
    <dgm:cxn modelId="{5EB9B8C8-6F67-4F38-A8BB-33A183E42219}" type="presOf" srcId="{2D9A930B-A485-4AAF-BA00-8E767DFE3B68}" destId="{2CF6F878-C834-4E75-9C5F-A56F4ACC12C4}" srcOrd="0" destOrd="0" presId="urn:microsoft.com/office/officeart/2005/8/layout/vList5"/>
    <dgm:cxn modelId="{5734FFD7-A7B6-4E20-899B-6021777C28EB}" type="presOf" srcId="{E2E7F9A3-543C-4A97-AF3E-953E1F9A5EFC}" destId="{62897230-FA75-411B-9D11-BFCF451D0E8D}" srcOrd="0" destOrd="1" presId="urn:microsoft.com/office/officeart/2005/8/layout/vList5"/>
    <dgm:cxn modelId="{F67652E1-E072-4E3D-B112-6506DAAA99D1}" srcId="{944A251E-092E-4313-9394-FCC06F9185F3}" destId="{0307E2CB-FB37-47A3-BB44-EF517054357F}" srcOrd="0" destOrd="0" parTransId="{3C8DA3D8-67BA-4B44-8CC0-17800673F9F8}" sibTransId="{D923F0B5-5611-4F51-8C3F-5500839C5B93}"/>
    <dgm:cxn modelId="{6A1439E6-5514-43B7-8671-AB2E4C677923}" type="presOf" srcId="{23158D58-64A0-4F13-BBC9-F07155EFFA4E}" destId="{62897230-FA75-411B-9D11-BFCF451D0E8D}" srcOrd="0" destOrd="0" presId="urn:microsoft.com/office/officeart/2005/8/layout/vList5"/>
    <dgm:cxn modelId="{689A74C9-E5C9-4DC4-A9F9-CDFC9001E1EA}" type="presParOf" srcId="{B1239A0F-7758-4337-AE11-9F54C4044296}" destId="{95F2C594-A03B-467C-A063-8C96ABB7FBFE}" srcOrd="0" destOrd="0" presId="urn:microsoft.com/office/officeart/2005/8/layout/vList5"/>
    <dgm:cxn modelId="{4D7CD2A9-130A-4A19-A24C-F10353CF9CBD}" type="presParOf" srcId="{95F2C594-A03B-467C-A063-8C96ABB7FBFE}" destId="{2CF6F878-C834-4E75-9C5F-A56F4ACC12C4}" srcOrd="0" destOrd="0" presId="urn:microsoft.com/office/officeart/2005/8/layout/vList5"/>
    <dgm:cxn modelId="{90457059-9099-4A18-9E03-A40D91B3A95B}" type="presParOf" srcId="{95F2C594-A03B-467C-A063-8C96ABB7FBFE}" destId="{62897230-FA75-411B-9D11-BFCF451D0E8D}" srcOrd="1" destOrd="0" presId="urn:microsoft.com/office/officeart/2005/8/layout/vList5"/>
    <dgm:cxn modelId="{17353830-BA61-4DB4-AD05-A5E27F95E778}" type="presParOf" srcId="{B1239A0F-7758-4337-AE11-9F54C4044296}" destId="{32EF524E-95D4-4F78-B483-6A33B086F1A2}" srcOrd="1" destOrd="0" presId="urn:microsoft.com/office/officeart/2005/8/layout/vList5"/>
    <dgm:cxn modelId="{9A554EEE-22FA-4BCC-992B-BBA9BBECE6CE}" type="presParOf" srcId="{B1239A0F-7758-4337-AE11-9F54C4044296}" destId="{E64BCCE1-879D-4727-A400-B8B6F43A8F25}" srcOrd="2" destOrd="0" presId="urn:microsoft.com/office/officeart/2005/8/layout/vList5"/>
    <dgm:cxn modelId="{B406A8CC-81F0-400F-94D3-70AC5230D35B}" type="presParOf" srcId="{E64BCCE1-879D-4727-A400-B8B6F43A8F25}" destId="{9E6CD905-D620-4575-8153-C24530E0DB07}" srcOrd="0" destOrd="0" presId="urn:microsoft.com/office/officeart/2005/8/layout/vList5"/>
    <dgm:cxn modelId="{A7A1CE38-A0DF-4AC2-9D22-95C34C037323}" type="presParOf" srcId="{E64BCCE1-879D-4727-A400-B8B6F43A8F25}" destId="{8B7AB0DB-0039-4BC0-A6DD-63A9BE3271F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13E9C97-8A52-490A-B54A-2A1900E22AF0}"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96E3720E-1DCD-4199-856B-546DEEE5A70A}">
      <dgm:prSet/>
      <dgm:spPr>
        <a:solidFill>
          <a:srgbClr val="0D7062"/>
        </a:solidFill>
      </dgm:spPr>
      <dgm:t>
        <a:bodyPr/>
        <a:lstStyle/>
        <a:p>
          <a:r>
            <a:rPr lang="en-US" b="0" i="0" u="sng" dirty="0"/>
            <a:t>Sexual Exploitation</a:t>
          </a:r>
          <a:r>
            <a:rPr lang="en-US" b="0" i="0" dirty="0"/>
            <a:t>: Act or acts committed through non-consensual abuse or exploitation of another person’s sexuality for the purpose of sexual gratification, financial gain, personal benefit or advantage or any other non-legitimate purpose</a:t>
          </a:r>
          <a:endParaRPr lang="en-US" dirty="0"/>
        </a:p>
      </dgm:t>
    </dgm:pt>
    <dgm:pt modelId="{DB98417D-04AD-4385-AD85-0298E37B67C4}" type="parTrans" cxnId="{EF75E294-35B8-44BC-A70D-84ACE688142B}">
      <dgm:prSet/>
      <dgm:spPr/>
      <dgm:t>
        <a:bodyPr/>
        <a:lstStyle/>
        <a:p>
          <a:endParaRPr lang="en-US"/>
        </a:p>
      </dgm:t>
    </dgm:pt>
    <dgm:pt modelId="{495FC42E-63F3-4637-AF67-A7B104EE81BD}" type="sibTrans" cxnId="{EF75E294-35B8-44BC-A70D-84ACE688142B}">
      <dgm:prSet/>
      <dgm:spPr/>
      <dgm:t>
        <a:bodyPr/>
        <a:lstStyle/>
        <a:p>
          <a:endParaRPr lang="en-US"/>
        </a:p>
      </dgm:t>
    </dgm:pt>
    <dgm:pt modelId="{D83767BB-BA12-4E0D-BD97-D7B9FAEF5B61}">
      <dgm:prSet/>
      <dgm:spPr/>
      <dgm:t>
        <a:bodyPr/>
        <a:lstStyle/>
        <a:p>
          <a:pPr>
            <a:buFont typeface="Courier New" panose="02070309020205020404" pitchFamily="49" charset="0"/>
            <a:buChar char="o"/>
          </a:pPr>
          <a:r>
            <a:rPr lang="en-US" b="1" i="0" u="sng" dirty="0"/>
            <a:t>Examples:</a:t>
          </a:r>
          <a:endParaRPr lang="en-US" b="1" u="sng" dirty="0"/>
        </a:p>
      </dgm:t>
    </dgm:pt>
    <dgm:pt modelId="{25156376-BDB6-4AB5-A7C7-C96CCB40BF0D}" type="parTrans" cxnId="{7DFC160A-64E2-4B0B-A1DF-AD3FC9F85FE4}">
      <dgm:prSet/>
      <dgm:spPr/>
      <dgm:t>
        <a:bodyPr/>
        <a:lstStyle/>
        <a:p>
          <a:endParaRPr lang="en-US"/>
        </a:p>
      </dgm:t>
    </dgm:pt>
    <dgm:pt modelId="{25F5614D-1CEB-4428-97FF-E683EF4591AC}" type="sibTrans" cxnId="{7DFC160A-64E2-4B0B-A1DF-AD3FC9F85FE4}">
      <dgm:prSet/>
      <dgm:spPr/>
      <dgm:t>
        <a:bodyPr/>
        <a:lstStyle/>
        <a:p>
          <a:endParaRPr lang="en-US"/>
        </a:p>
      </dgm:t>
    </dgm:pt>
    <dgm:pt modelId="{09D54D61-1245-4556-A4F6-C4FFC5372B2E}">
      <dgm:prSet/>
      <dgm:spPr/>
      <dgm:t>
        <a:bodyPr/>
        <a:lstStyle/>
        <a:p>
          <a:pPr>
            <a:buFontTx/>
            <a:buChar char="—"/>
          </a:pPr>
          <a:r>
            <a:rPr lang="en-US" b="0" i="0" dirty="0"/>
            <a:t>Observing another’s nudity or sexual activity without their knowledge, or allowing another to observe sexual activity without the consent of all involved</a:t>
          </a:r>
          <a:endParaRPr lang="en-US" dirty="0"/>
        </a:p>
      </dgm:t>
    </dgm:pt>
    <dgm:pt modelId="{C7ACCF69-8BEE-479A-819D-CC688E16E106}" type="parTrans" cxnId="{2EFAD9FE-6319-4A5F-BC37-9F96276BC8D2}">
      <dgm:prSet/>
      <dgm:spPr/>
      <dgm:t>
        <a:bodyPr/>
        <a:lstStyle/>
        <a:p>
          <a:endParaRPr lang="en-US"/>
        </a:p>
      </dgm:t>
    </dgm:pt>
    <dgm:pt modelId="{569862F4-0641-4CBC-B69C-67AFCF51BADA}" type="sibTrans" cxnId="{2EFAD9FE-6319-4A5F-BC37-9F96276BC8D2}">
      <dgm:prSet/>
      <dgm:spPr/>
      <dgm:t>
        <a:bodyPr/>
        <a:lstStyle/>
        <a:p>
          <a:endParaRPr lang="en-US"/>
        </a:p>
      </dgm:t>
    </dgm:pt>
    <dgm:pt modelId="{4CDD800A-BCDB-49F0-84B4-E84EF8AD08B9}">
      <dgm:prSet/>
      <dgm:spPr/>
      <dgm:t>
        <a:bodyPr/>
        <a:lstStyle/>
        <a:p>
          <a:pPr>
            <a:buFontTx/>
            <a:buChar char="—"/>
          </a:pPr>
          <a:r>
            <a:rPr lang="en-US" b="0" i="0" dirty="0"/>
            <a:t>Non-consensual streaming or distribution of sexual activity or nudity without the consent of all involved</a:t>
          </a:r>
          <a:endParaRPr lang="en-US" dirty="0"/>
        </a:p>
      </dgm:t>
    </dgm:pt>
    <dgm:pt modelId="{6F6E2AC6-1787-40D9-B984-C132588C5DD1}" type="parTrans" cxnId="{4D25DA0F-B5D0-47EB-B51B-65BA64ACC6F9}">
      <dgm:prSet/>
      <dgm:spPr/>
      <dgm:t>
        <a:bodyPr/>
        <a:lstStyle/>
        <a:p>
          <a:endParaRPr lang="en-US"/>
        </a:p>
      </dgm:t>
    </dgm:pt>
    <dgm:pt modelId="{ACF2811B-9D45-4836-A4CD-388814D7AD80}" type="sibTrans" cxnId="{4D25DA0F-B5D0-47EB-B51B-65BA64ACC6F9}">
      <dgm:prSet/>
      <dgm:spPr/>
      <dgm:t>
        <a:bodyPr/>
        <a:lstStyle/>
        <a:p>
          <a:endParaRPr lang="en-US"/>
        </a:p>
      </dgm:t>
    </dgm:pt>
    <dgm:pt modelId="{02E3925D-6789-4CDD-B4C7-1A762702007A}">
      <dgm:prSet/>
      <dgm:spPr/>
      <dgm:t>
        <a:bodyPr/>
        <a:lstStyle/>
        <a:p>
          <a:pPr>
            <a:buFontTx/>
            <a:buChar char="—"/>
          </a:pPr>
          <a:r>
            <a:rPr lang="en-US" b="0" i="0" dirty="0"/>
            <a:t>Photographing or taping someone in a state of undress or engaging in sexual activity without their consent, or distributing such photographs, video, or audio</a:t>
          </a:r>
          <a:endParaRPr lang="en-US" dirty="0"/>
        </a:p>
      </dgm:t>
    </dgm:pt>
    <dgm:pt modelId="{5FF31FD9-00CF-4F96-BFD3-97AB2E60FABE}" type="parTrans" cxnId="{0BCEC40A-A558-44AE-A016-00798EFE0273}">
      <dgm:prSet/>
      <dgm:spPr/>
      <dgm:t>
        <a:bodyPr/>
        <a:lstStyle/>
        <a:p>
          <a:endParaRPr lang="en-US"/>
        </a:p>
      </dgm:t>
    </dgm:pt>
    <dgm:pt modelId="{4748353E-5F0B-4080-9797-0AF04F067455}" type="sibTrans" cxnId="{0BCEC40A-A558-44AE-A016-00798EFE0273}">
      <dgm:prSet/>
      <dgm:spPr/>
      <dgm:t>
        <a:bodyPr/>
        <a:lstStyle/>
        <a:p>
          <a:endParaRPr lang="en-US"/>
        </a:p>
      </dgm:t>
    </dgm:pt>
    <dgm:pt modelId="{22978448-51A6-41BC-B8F8-6A235D791856}">
      <dgm:prSet/>
      <dgm:spPr/>
      <dgm:t>
        <a:bodyPr/>
        <a:lstStyle/>
        <a:p>
          <a:pPr>
            <a:buFontTx/>
            <a:buChar char="—"/>
          </a:pPr>
          <a:r>
            <a:rPr lang="en-US" b="0" i="0"/>
            <a:t>Voyeurism </a:t>
          </a:r>
          <a:endParaRPr lang="en-US"/>
        </a:p>
      </dgm:t>
    </dgm:pt>
    <dgm:pt modelId="{FBABA90E-8657-48C3-9D48-358D789709F6}" type="parTrans" cxnId="{0D3CA692-674F-4FC7-AAC7-E8EABB73B747}">
      <dgm:prSet/>
      <dgm:spPr/>
      <dgm:t>
        <a:bodyPr/>
        <a:lstStyle/>
        <a:p>
          <a:endParaRPr lang="en-US"/>
        </a:p>
      </dgm:t>
    </dgm:pt>
    <dgm:pt modelId="{961CD877-1CEA-4A6A-BF3A-A4B5895D7474}" type="sibTrans" cxnId="{0D3CA692-674F-4FC7-AAC7-E8EABB73B747}">
      <dgm:prSet/>
      <dgm:spPr/>
      <dgm:t>
        <a:bodyPr/>
        <a:lstStyle/>
        <a:p>
          <a:endParaRPr lang="en-US"/>
        </a:p>
      </dgm:t>
    </dgm:pt>
    <dgm:pt modelId="{5CFF694A-D922-4ACD-A751-25EDCA38FF2D}">
      <dgm:prSet/>
      <dgm:spPr/>
      <dgm:t>
        <a:bodyPr/>
        <a:lstStyle/>
        <a:p>
          <a:pPr>
            <a:buFontTx/>
            <a:buChar char="—"/>
          </a:pPr>
          <a:r>
            <a:rPr lang="en-US" b="0" i="0" dirty="0"/>
            <a:t>Inducing incapacitation – providing someone with alcohol or drugs, </a:t>
          </a:r>
          <a:r>
            <a:rPr lang="en-US" b="1" i="0" dirty="0"/>
            <a:t>with or without that person’s knowledge, for the purpose of making another person vulnerable to non-consensual sexual activity</a:t>
          </a:r>
          <a:endParaRPr lang="en-US" dirty="0"/>
        </a:p>
      </dgm:t>
    </dgm:pt>
    <dgm:pt modelId="{1FD2B3AB-D339-4364-9707-C4AC4FAFDF25}" type="parTrans" cxnId="{2ABDD6E4-9330-4188-B37F-D08EF59EE770}">
      <dgm:prSet/>
      <dgm:spPr/>
      <dgm:t>
        <a:bodyPr/>
        <a:lstStyle/>
        <a:p>
          <a:endParaRPr lang="en-US"/>
        </a:p>
      </dgm:t>
    </dgm:pt>
    <dgm:pt modelId="{1A5F690D-C11D-42EF-8FC8-F24D9F93C9B3}" type="sibTrans" cxnId="{2ABDD6E4-9330-4188-B37F-D08EF59EE770}">
      <dgm:prSet/>
      <dgm:spPr/>
      <dgm:t>
        <a:bodyPr/>
        <a:lstStyle/>
        <a:p>
          <a:endParaRPr lang="en-US"/>
        </a:p>
      </dgm:t>
    </dgm:pt>
    <dgm:pt modelId="{1C94FCB8-624F-4CCB-AFAD-79A81EF884F9}" type="pres">
      <dgm:prSet presAssocID="{613E9C97-8A52-490A-B54A-2A1900E22AF0}" presName="linear" presStyleCnt="0">
        <dgm:presLayoutVars>
          <dgm:animLvl val="lvl"/>
          <dgm:resizeHandles val="exact"/>
        </dgm:presLayoutVars>
      </dgm:prSet>
      <dgm:spPr/>
    </dgm:pt>
    <dgm:pt modelId="{41C986DB-E69F-4B47-8EA2-36114D5BBBD6}" type="pres">
      <dgm:prSet presAssocID="{96E3720E-1DCD-4199-856B-546DEEE5A70A}" presName="parentText" presStyleLbl="node1" presStyleIdx="0" presStyleCnt="1">
        <dgm:presLayoutVars>
          <dgm:chMax val="0"/>
          <dgm:bulletEnabled val="1"/>
        </dgm:presLayoutVars>
      </dgm:prSet>
      <dgm:spPr/>
    </dgm:pt>
    <dgm:pt modelId="{4ACFB6CD-6579-44FE-B07A-7C20ED5FC058}" type="pres">
      <dgm:prSet presAssocID="{96E3720E-1DCD-4199-856B-546DEEE5A70A}" presName="childText" presStyleLbl="revTx" presStyleIdx="0" presStyleCnt="1">
        <dgm:presLayoutVars>
          <dgm:bulletEnabled val="1"/>
        </dgm:presLayoutVars>
      </dgm:prSet>
      <dgm:spPr/>
    </dgm:pt>
  </dgm:ptLst>
  <dgm:cxnLst>
    <dgm:cxn modelId="{7DFC160A-64E2-4B0B-A1DF-AD3FC9F85FE4}" srcId="{96E3720E-1DCD-4199-856B-546DEEE5A70A}" destId="{D83767BB-BA12-4E0D-BD97-D7B9FAEF5B61}" srcOrd="0" destOrd="0" parTransId="{25156376-BDB6-4AB5-A7C7-C96CCB40BF0D}" sibTransId="{25F5614D-1CEB-4428-97FF-E683EF4591AC}"/>
    <dgm:cxn modelId="{0BCEC40A-A558-44AE-A016-00798EFE0273}" srcId="{D83767BB-BA12-4E0D-BD97-D7B9FAEF5B61}" destId="{02E3925D-6789-4CDD-B4C7-1A762702007A}" srcOrd="2" destOrd="0" parTransId="{5FF31FD9-00CF-4F96-BFD3-97AB2E60FABE}" sibTransId="{4748353E-5F0B-4080-9797-0AF04F067455}"/>
    <dgm:cxn modelId="{4D25DA0F-B5D0-47EB-B51B-65BA64ACC6F9}" srcId="{D83767BB-BA12-4E0D-BD97-D7B9FAEF5B61}" destId="{4CDD800A-BCDB-49F0-84B4-E84EF8AD08B9}" srcOrd="1" destOrd="0" parTransId="{6F6E2AC6-1787-40D9-B984-C132588C5DD1}" sibTransId="{ACF2811B-9D45-4836-A4CD-388814D7AD80}"/>
    <dgm:cxn modelId="{D654FE12-118B-40D1-BE35-55F6F4B7737C}" type="presOf" srcId="{96E3720E-1DCD-4199-856B-546DEEE5A70A}" destId="{41C986DB-E69F-4B47-8EA2-36114D5BBBD6}" srcOrd="0" destOrd="0" presId="urn:microsoft.com/office/officeart/2005/8/layout/vList2"/>
    <dgm:cxn modelId="{86EC0314-700D-48F1-8CB2-D049B988677E}" type="presOf" srcId="{4CDD800A-BCDB-49F0-84B4-E84EF8AD08B9}" destId="{4ACFB6CD-6579-44FE-B07A-7C20ED5FC058}" srcOrd="0" destOrd="2" presId="urn:microsoft.com/office/officeart/2005/8/layout/vList2"/>
    <dgm:cxn modelId="{3ABEA541-B422-4003-81E7-234CD4BF6F93}" type="presOf" srcId="{613E9C97-8A52-490A-B54A-2A1900E22AF0}" destId="{1C94FCB8-624F-4CCB-AFAD-79A81EF884F9}" srcOrd="0" destOrd="0" presId="urn:microsoft.com/office/officeart/2005/8/layout/vList2"/>
    <dgm:cxn modelId="{EEAC9D49-A084-46F4-AF44-AB48CBAEFC21}" type="presOf" srcId="{D83767BB-BA12-4E0D-BD97-D7B9FAEF5B61}" destId="{4ACFB6CD-6579-44FE-B07A-7C20ED5FC058}" srcOrd="0" destOrd="0" presId="urn:microsoft.com/office/officeart/2005/8/layout/vList2"/>
    <dgm:cxn modelId="{FB83FD56-9B9E-4CEF-AF7C-2D83795BD512}" type="presOf" srcId="{22978448-51A6-41BC-B8F8-6A235D791856}" destId="{4ACFB6CD-6579-44FE-B07A-7C20ED5FC058}" srcOrd="0" destOrd="4" presId="urn:microsoft.com/office/officeart/2005/8/layout/vList2"/>
    <dgm:cxn modelId="{56206D8B-B369-454A-82F0-136711495635}" type="presOf" srcId="{5CFF694A-D922-4ACD-A751-25EDCA38FF2D}" destId="{4ACFB6CD-6579-44FE-B07A-7C20ED5FC058}" srcOrd="0" destOrd="5" presId="urn:microsoft.com/office/officeart/2005/8/layout/vList2"/>
    <dgm:cxn modelId="{0D3CA692-674F-4FC7-AAC7-E8EABB73B747}" srcId="{D83767BB-BA12-4E0D-BD97-D7B9FAEF5B61}" destId="{22978448-51A6-41BC-B8F8-6A235D791856}" srcOrd="3" destOrd="0" parTransId="{FBABA90E-8657-48C3-9D48-358D789709F6}" sibTransId="{961CD877-1CEA-4A6A-BF3A-A4B5895D7474}"/>
    <dgm:cxn modelId="{EF75E294-35B8-44BC-A70D-84ACE688142B}" srcId="{613E9C97-8A52-490A-B54A-2A1900E22AF0}" destId="{96E3720E-1DCD-4199-856B-546DEEE5A70A}" srcOrd="0" destOrd="0" parTransId="{DB98417D-04AD-4385-AD85-0298E37B67C4}" sibTransId="{495FC42E-63F3-4637-AF67-A7B104EE81BD}"/>
    <dgm:cxn modelId="{B902C7C8-9F7A-44DD-B514-D4C8C530A832}" type="presOf" srcId="{09D54D61-1245-4556-A4F6-C4FFC5372B2E}" destId="{4ACFB6CD-6579-44FE-B07A-7C20ED5FC058}" srcOrd="0" destOrd="1" presId="urn:microsoft.com/office/officeart/2005/8/layout/vList2"/>
    <dgm:cxn modelId="{3E4DBADF-2300-4173-9E5B-E7DF21E2BA51}" type="presOf" srcId="{02E3925D-6789-4CDD-B4C7-1A762702007A}" destId="{4ACFB6CD-6579-44FE-B07A-7C20ED5FC058}" srcOrd="0" destOrd="3" presId="urn:microsoft.com/office/officeart/2005/8/layout/vList2"/>
    <dgm:cxn modelId="{2ABDD6E4-9330-4188-B37F-D08EF59EE770}" srcId="{D83767BB-BA12-4E0D-BD97-D7B9FAEF5B61}" destId="{5CFF694A-D922-4ACD-A751-25EDCA38FF2D}" srcOrd="4" destOrd="0" parTransId="{1FD2B3AB-D339-4364-9707-C4AC4FAFDF25}" sibTransId="{1A5F690D-C11D-42EF-8FC8-F24D9F93C9B3}"/>
    <dgm:cxn modelId="{2EFAD9FE-6319-4A5F-BC37-9F96276BC8D2}" srcId="{D83767BB-BA12-4E0D-BD97-D7B9FAEF5B61}" destId="{09D54D61-1245-4556-A4F6-C4FFC5372B2E}" srcOrd="0" destOrd="0" parTransId="{C7ACCF69-8BEE-479A-819D-CC688E16E106}" sibTransId="{569862F4-0641-4CBC-B69C-67AFCF51BADA}"/>
    <dgm:cxn modelId="{10A97978-D0CC-4058-9506-ED8D051654F6}" type="presParOf" srcId="{1C94FCB8-624F-4CCB-AFAD-79A81EF884F9}" destId="{41C986DB-E69F-4B47-8EA2-36114D5BBBD6}" srcOrd="0" destOrd="0" presId="urn:microsoft.com/office/officeart/2005/8/layout/vList2"/>
    <dgm:cxn modelId="{D21AA10E-58A6-49C5-ADCD-37ACEED7A55E}" type="presParOf" srcId="{1C94FCB8-624F-4CCB-AFAD-79A81EF884F9}" destId="{4ACFB6CD-6579-44FE-B07A-7C20ED5FC05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A254736-4640-4236-94B9-6FF4CC976391}"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6D1945E3-30B1-4B2F-A8FC-DCBAFF0EBA7A}">
      <dgm:prSet/>
      <dgm:spPr>
        <a:solidFill>
          <a:srgbClr val="0D7062"/>
        </a:solidFill>
      </dgm:spPr>
      <dgm:t>
        <a:bodyPr/>
        <a:lstStyle/>
        <a:p>
          <a:r>
            <a:rPr lang="en-US" b="0" i="0" u="sng" dirty="0"/>
            <a:t>Consent</a:t>
          </a:r>
          <a:r>
            <a:rPr lang="en-US" b="0" i="0" dirty="0"/>
            <a:t>: Voluntary, </a:t>
          </a:r>
          <a:r>
            <a:rPr lang="en-US" b="1" i="0" dirty="0"/>
            <a:t>informed,</a:t>
          </a:r>
          <a:r>
            <a:rPr lang="en-US" b="0" i="0" dirty="0"/>
            <a:t> uncoerced agreement through words or actions freely given, which could be </a:t>
          </a:r>
          <a:r>
            <a:rPr lang="en-US" b="1" i="0" dirty="0"/>
            <a:t>reasonably interpreted as willingness to participate in mutually agreed-upon sexual acts</a:t>
          </a:r>
          <a:endParaRPr lang="en-US" dirty="0"/>
        </a:p>
      </dgm:t>
    </dgm:pt>
    <dgm:pt modelId="{514B376E-D164-4293-AF7B-9880C9083BC3}" type="parTrans" cxnId="{D89E7442-7E51-4892-9FD6-2829C7E07389}">
      <dgm:prSet/>
      <dgm:spPr/>
      <dgm:t>
        <a:bodyPr/>
        <a:lstStyle/>
        <a:p>
          <a:endParaRPr lang="en-US"/>
        </a:p>
      </dgm:t>
    </dgm:pt>
    <dgm:pt modelId="{12296E4E-F502-4358-BC52-DC520C6C90DC}" type="sibTrans" cxnId="{D89E7442-7E51-4892-9FD6-2829C7E07389}">
      <dgm:prSet/>
      <dgm:spPr/>
      <dgm:t>
        <a:bodyPr/>
        <a:lstStyle/>
        <a:p>
          <a:endParaRPr lang="en-US"/>
        </a:p>
      </dgm:t>
    </dgm:pt>
    <dgm:pt modelId="{629D9250-E68F-430A-89F9-595FBF151641}">
      <dgm:prSet/>
      <dgm:spPr>
        <a:solidFill>
          <a:srgbClr val="0D7062"/>
        </a:solidFill>
      </dgm:spPr>
      <dgm:t>
        <a:bodyPr/>
        <a:lstStyle/>
        <a:p>
          <a:r>
            <a:rPr lang="en-US" b="0" i="0" dirty="0"/>
            <a:t>Consent </a:t>
          </a:r>
          <a:r>
            <a:rPr lang="en-US" b="1" i="0" u="sng" dirty="0"/>
            <a:t>cannot</a:t>
          </a:r>
          <a:r>
            <a:rPr lang="en-US" b="0" i="0" dirty="0"/>
            <a:t> exist:</a:t>
          </a:r>
          <a:endParaRPr lang="en-US" dirty="0"/>
        </a:p>
      </dgm:t>
    </dgm:pt>
    <dgm:pt modelId="{30747984-5D81-4961-A9B4-F67ADAB1CC59}" type="parTrans" cxnId="{56609405-90A3-4918-A0A9-B7FD16144161}">
      <dgm:prSet/>
      <dgm:spPr/>
      <dgm:t>
        <a:bodyPr/>
        <a:lstStyle/>
        <a:p>
          <a:endParaRPr lang="en-US"/>
        </a:p>
      </dgm:t>
    </dgm:pt>
    <dgm:pt modelId="{195CF1EE-37F1-416C-96A2-2754562F2019}" type="sibTrans" cxnId="{56609405-90A3-4918-A0A9-B7FD16144161}">
      <dgm:prSet/>
      <dgm:spPr/>
      <dgm:t>
        <a:bodyPr/>
        <a:lstStyle/>
        <a:p>
          <a:endParaRPr lang="en-US"/>
        </a:p>
      </dgm:t>
    </dgm:pt>
    <dgm:pt modelId="{555ED2C3-5F81-4A6A-8E8F-39D95C1059A6}">
      <dgm:prSet/>
      <dgm:spPr/>
      <dgm:t>
        <a:bodyPr/>
        <a:lstStyle/>
        <a:p>
          <a:pPr>
            <a:buFont typeface="Courier New" panose="02070309020205020404" pitchFamily="49" charset="0"/>
            <a:buChar char="o"/>
          </a:pPr>
          <a:r>
            <a:rPr lang="en-US" b="0" i="0" dirty="0"/>
            <a:t>With physical force or a reasonable belief of the threat of physical force</a:t>
          </a:r>
          <a:endParaRPr lang="en-US" dirty="0"/>
        </a:p>
      </dgm:t>
    </dgm:pt>
    <dgm:pt modelId="{B07FFAB8-8030-4000-8922-2AA3896C5DA3}" type="parTrans" cxnId="{99BB79D3-28DA-4C83-AE94-A4E9AF1B53E8}">
      <dgm:prSet/>
      <dgm:spPr/>
      <dgm:t>
        <a:bodyPr/>
        <a:lstStyle/>
        <a:p>
          <a:endParaRPr lang="en-US"/>
        </a:p>
      </dgm:t>
    </dgm:pt>
    <dgm:pt modelId="{2453403E-1E2F-49DA-A72A-645D26CB9D26}" type="sibTrans" cxnId="{99BB79D3-28DA-4C83-AE94-A4E9AF1B53E8}">
      <dgm:prSet/>
      <dgm:spPr/>
      <dgm:t>
        <a:bodyPr/>
        <a:lstStyle/>
        <a:p>
          <a:endParaRPr lang="en-US"/>
        </a:p>
      </dgm:t>
    </dgm:pt>
    <dgm:pt modelId="{0BEE2CE9-E064-40C4-A1A5-40CDA011FB69}">
      <dgm:prSet/>
      <dgm:spPr/>
      <dgm:t>
        <a:bodyPr/>
        <a:lstStyle/>
        <a:p>
          <a:pPr>
            <a:buFont typeface="Courier New" panose="02070309020205020404" pitchFamily="49" charset="0"/>
            <a:buChar char="o"/>
          </a:pPr>
          <a:r>
            <a:rPr lang="en-US" b="0" i="0" dirty="0"/>
            <a:t>With duress</a:t>
          </a:r>
          <a:endParaRPr lang="en-US" dirty="0"/>
        </a:p>
      </dgm:t>
    </dgm:pt>
    <dgm:pt modelId="{1FFFD1A1-0BF0-4DEC-B774-3FF45F8B14DC}" type="parTrans" cxnId="{39459BFC-0DF6-487C-B456-CFAA9B7B1FA5}">
      <dgm:prSet/>
      <dgm:spPr/>
      <dgm:t>
        <a:bodyPr/>
        <a:lstStyle/>
        <a:p>
          <a:endParaRPr lang="en-US"/>
        </a:p>
      </dgm:t>
    </dgm:pt>
    <dgm:pt modelId="{E4F79112-357C-42D7-A830-14F78FD3839C}" type="sibTrans" cxnId="{39459BFC-0DF6-487C-B456-CFAA9B7B1FA5}">
      <dgm:prSet/>
      <dgm:spPr/>
      <dgm:t>
        <a:bodyPr/>
        <a:lstStyle/>
        <a:p>
          <a:endParaRPr lang="en-US"/>
        </a:p>
      </dgm:t>
    </dgm:pt>
    <dgm:pt modelId="{88663377-902A-4B94-BF7B-74AD2DA02090}">
      <dgm:prSet/>
      <dgm:spPr/>
      <dgm:t>
        <a:bodyPr/>
        <a:lstStyle/>
        <a:p>
          <a:pPr>
            <a:buFont typeface="Courier New" panose="02070309020205020404" pitchFamily="49" charset="0"/>
            <a:buChar char="o"/>
          </a:pPr>
          <a:r>
            <a:rPr lang="en-US" b="0" i="0" dirty="0"/>
            <a:t>When one individual overcomes the physical limitations of another individual</a:t>
          </a:r>
          <a:endParaRPr lang="en-US" dirty="0"/>
        </a:p>
      </dgm:t>
    </dgm:pt>
    <dgm:pt modelId="{29D7039D-CD84-4610-AFF3-E60CCCBA56ED}" type="parTrans" cxnId="{990ED351-DDA0-4B01-BE3A-FB8E8EE5EE2A}">
      <dgm:prSet/>
      <dgm:spPr/>
      <dgm:t>
        <a:bodyPr/>
        <a:lstStyle/>
        <a:p>
          <a:endParaRPr lang="en-US"/>
        </a:p>
      </dgm:t>
    </dgm:pt>
    <dgm:pt modelId="{DF35299E-0389-4AC0-9649-ED031BBE0087}" type="sibTrans" cxnId="{990ED351-DDA0-4B01-BE3A-FB8E8EE5EE2A}">
      <dgm:prSet/>
      <dgm:spPr/>
      <dgm:t>
        <a:bodyPr/>
        <a:lstStyle/>
        <a:p>
          <a:endParaRPr lang="en-US"/>
        </a:p>
      </dgm:t>
    </dgm:pt>
    <dgm:pt modelId="{0F5FB665-07A3-4647-A44F-B2BC4C231586}">
      <dgm:prSet/>
      <dgm:spPr/>
      <dgm:t>
        <a:bodyPr/>
        <a:lstStyle/>
        <a:p>
          <a:pPr>
            <a:buFont typeface="Courier New" panose="02070309020205020404" pitchFamily="49" charset="0"/>
            <a:buChar char="o"/>
          </a:pPr>
          <a:r>
            <a:rPr lang="en-US" b="0" i="0" dirty="0"/>
            <a:t>When an individual is </a:t>
          </a:r>
          <a:r>
            <a:rPr lang="en-US" b="1" i="0" dirty="0"/>
            <a:t>incapable of making an intention decision to participate in a sexual act</a:t>
          </a:r>
          <a:endParaRPr lang="en-US" dirty="0"/>
        </a:p>
      </dgm:t>
    </dgm:pt>
    <dgm:pt modelId="{F9101573-9680-492A-A3DE-4555B7C6C09E}" type="parTrans" cxnId="{37D70B50-33A6-4F7C-9389-B3C5342F0FEA}">
      <dgm:prSet/>
      <dgm:spPr/>
      <dgm:t>
        <a:bodyPr/>
        <a:lstStyle/>
        <a:p>
          <a:endParaRPr lang="en-US"/>
        </a:p>
      </dgm:t>
    </dgm:pt>
    <dgm:pt modelId="{C23A853F-AF06-4B7F-A6A5-4EA942E54F91}" type="sibTrans" cxnId="{37D70B50-33A6-4F7C-9389-B3C5342F0FEA}">
      <dgm:prSet/>
      <dgm:spPr/>
      <dgm:t>
        <a:bodyPr/>
        <a:lstStyle/>
        <a:p>
          <a:endParaRPr lang="en-US"/>
        </a:p>
      </dgm:t>
    </dgm:pt>
    <dgm:pt modelId="{C280C001-9D94-4253-939C-F16D4F3755AD}">
      <dgm:prSet/>
      <dgm:spPr>
        <a:solidFill>
          <a:srgbClr val="0D7062"/>
        </a:solidFill>
      </dgm:spPr>
      <dgm:t>
        <a:bodyPr/>
        <a:lstStyle/>
        <a:p>
          <a:r>
            <a:rPr lang="en-US" b="0" i="0" dirty="0"/>
            <a:t>Consent is act-specific, can be withdrawn</a:t>
          </a:r>
          <a:endParaRPr lang="en-US" dirty="0"/>
        </a:p>
      </dgm:t>
    </dgm:pt>
    <dgm:pt modelId="{4C33C536-E153-4017-B862-510D424FBF2B}" type="parTrans" cxnId="{81BB3745-760C-406B-8887-733C1A348A78}">
      <dgm:prSet/>
      <dgm:spPr/>
      <dgm:t>
        <a:bodyPr/>
        <a:lstStyle/>
        <a:p>
          <a:endParaRPr lang="en-US"/>
        </a:p>
      </dgm:t>
    </dgm:pt>
    <dgm:pt modelId="{77684857-6D86-44C7-9629-45B10C8B0F9F}" type="sibTrans" cxnId="{81BB3745-760C-406B-8887-733C1A348A78}">
      <dgm:prSet/>
      <dgm:spPr/>
      <dgm:t>
        <a:bodyPr/>
        <a:lstStyle/>
        <a:p>
          <a:endParaRPr lang="en-US"/>
        </a:p>
      </dgm:t>
    </dgm:pt>
    <dgm:pt modelId="{1238968B-27AC-4BDB-8CDD-9197238FDEF7}">
      <dgm:prSet/>
      <dgm:spPr>
        <a:solidFill>
          <a:srgbClr val="0D7062"/>
        </a:solidFill>
      </dgm:spPr>
      <dgm:t>
        <a:bodyPr/>
        <a:lstStyle/>
        <a:p>
          <a:r>
            <a:rPr lang="en-US" b="0" i="0"/>
            <a:t>Silence/lack of resistance does not equal consent</a:t>
          </a:r>
          <a:endParaRPr lang="en-US"/>
        </a:p>
      </dgm:t>
    </dgm:pt>
    <dgm:pt modelId="{9A7F693E-2257-47F5-85B9-FC5B00B7950A}" type="parTrans" cxnId="{1D25E60F-5BE1-436B-84B2-BB8E61ECD02C}">
      <dgm:prSet/>
      <dgm:spPr/>
      <dgm:t>
        <a:bodyPr/>
        <a:lstStyle/>
        <a:p>
          <a:endParaRPr lang="en-US"/>
        </a:p>
      </dgm:t>
    </dgm:pt>
    <dgm:pt modelId="{BB143636-CB6C-45AE-B0D4-EB7EEE9939BF}" type="sibTrans" cxnId="{1D25E60F-5BE1-436B-84B2-BB8E61ECD02C}">
      <dgm:prSet/>
      <dgm:spPr/>
      <dgm:t>
        <a:bodyPr/>
        <a:lstStyle/>
        <a:p>
          <a:endParaRPr lang="en-US"/>
        </a:p>
      </dgm:t>
    </dgm:pt>
    <dgm:pt modelId="{2F5C3B2F-6D14-459F-B7C9-746E85DE2307}" type="pres">
      <dgm:prSet presAssocID="{6A254736-4640-4236-94B9-6FF4CC976391}" presName="linear" presStyleCnt="0">
        <dgm:presLayoutVars>
          <dgm:animLvl val="lvl"/>
          <dgm:resizeHandles val="exact"/>
        </dgm:presLayoutVars>
      </dgm:prSet>
      <dgm:spPr/>
    </dgm:pt>
    <dgm:pt modelId="{CD5B027B-BF0F-40BE-B857-B6A61599B79F}" type="pres">
      <dgm:prSet presAssocID="{6D1945E3-30B1-4B2F-A8FC-DCBAFF0EBA7A}" presName="parentText" presStyleLbl="node1" presStyleIdx="0" presStyleCnt="4">
        <dgm:presLayoutVars>
          <dgm:chMax val="0"/>
          <dgm:bulletEnabled val="1"/>
        </dgm:presLayoutVars>
      </dgm:prSet>
      <dgm:spPr/>
    </dgm:pt>
    <dgm:pt modelId="{80FD7507-C404-418E-89E6-56F16FC7F1FA}" type="pres">
      <dgm:prSet presAssocID="{12296E4E-F502-4358-BC52-DC520C6C90DC}" presName="spacer" presStyleCnt="0"/>
      <dgm:spPr/>
    </dgm:pt>
    <dgm:pt modelId="{5AB3631D-2397-4E12-941C-6EA6E702C7CD}" type="pres">
      <dgm:prSet presAssocID="{629D9250-E68F-430A-89F9-595FBF151641}" presName="parentText" presStyleLbl="node1" presStyleIdx="1" presStyleCnt="4" custLinFactNeighborY="-1411">
        <dgm:presLayoutVars>
          <dgm:chMax val="0"/>
          <dgm:bulletEnabled val="1"/>
        </dgm:presLayoutVars>
      </dgm:prSet>
      <dgm:spPr/>
    </dgm:pt>
    <dgm:pt modelId="{1A0E1B43-4601-4782-9505-65B3B390B908}" type="pres">
      <dgm:prSet presAssocID="{629D9250-E68F-430A-89F9-595FBF151641}" presName="childText" presStyleLbl="revTx" presStyleIdx="0" presStyleCnt="1">
        <dgm:presLayoutVars>
          <dgm:bulletEnabled val="1"/>
        </dgm:presLayoutVars>
      </dgm:prSet>
      <dgm:spPr/>
    </dgm:pt>
    <dgm:pt modelId="{8C22DF59-0E6B-4121-B48A-DF97EC53F490}" type="pres">
      <dgm:prSet presAssocID="{C280C001-9D94-4253-939C-F16D4F3755AD}" presName="parentText" presStyleLbl="node1" presStyleIdx="2" presStyleCnt="4">
        <dgm:presLayoutVars>
          <dgm:chMax val="0"/>
          <dgm:bulletEnabled val="1"/>
        </dgm:presLayoutVars>
      </dgm:prSet>
      <dgm:spPr/>
    </dgm:pt>
    <dgm:pt modelId="{40059607-7DE6-4CB4-97E9-AECEAFD8C2AB}" type="pres">
      <dgm:prSet presAssocID="{77684857-6D86-44C7-9629-45B10C8B0F9F}" presName="spacer" presStyleCnt="0"/>
      <dgm:spPr/>
    </dgm:pt>
    <dgm:pt modelId="{AC72F382-D187-4B4B-A8C5-3C4903A4BD4F}" type="pres">
      <dgm:prSet presAssocID="{1238968B-27AC-4BDB-8CDD-9197238FDEF7}" presName="parentText" presStyleLbl="node1" presStyleIdx="3" presStyleCnt="4">
        <dgm:presLayoutVars>
          <dgm:chMax val="0"/>
          <dgm:bulletEnabled val="1"/>
        </dgm:presLayoutVars>
      </dgm:prSet>
      <dgm:spPr/>
    </dgm:pt>
  </dgm:ptLst>
  <dgm:cxnLst>
    <dgm:cxn modelId="{56609405-90A3-4918-A0A9-B7FD16144161}" srcId="{6A254736-4640-4236-94B9-6FF4CC976391}" destId="{629D9250-E68F-430A-89F9-595FBF151641}" srcOrd="1" destOrd="0" parTransId="{30747984-5D81-4961-A9B4-F67ADAB1CC59}" sibTransId="{195CF1EE-37F1-416C-96A2-2754562F2019}"/>
    <dgm:cxn modelId="{5233CC09-140E-48BF-96A9-1D318F8742D5}" type="presOf" srcId="{6A254736-4640-4236-94B9-6FF4CC976391}" destId="{2F5C3B2F-6D14-459F-B7C9-746E85DE2307}" srcOrd="0" destOrd="0" presId="urn:microsoft.com/office/officeart/2005/8/layout/vList2"/>
    <dgm:cxn modelId="{1D25E60F-5BE1-436B-84B2-BB8E61ECD02C}" srcId="{6A254736-4640-4236-94B9-6FF4CC976391}" destId="{1238968B-27AC-4BDB-8CDD-9197238FDEF7}" srcOrd="3" destOrd="0" parTransId="{9A7F693E-2257-47F5-85B9-FC5B00B7950A}" sibTransId="{BB143636-CB6C-45AE-B0D4-EB7EEE9939BF}"/>
    <dgm:cxn modelId="{F7211420-59D2-43E8-AB63-57AB5C80CE9D}" type="presOf" srcId="{88663377-902A-4B94-BF7B-74AD2DA02090}" destId="{1A0E1B43-4601-4782-9505-65B3B390B908}" srcOrd="0" destOrd="2" presId="urn:microsoft.com/office/officeart/2005/8/layout/vList2"/>
    <dgm:cxn modelId="{4ED5BF5B-EE3E-4B93-B7D0-47A20D0C8FAF}" type="presOf" srcId="{6D1945E3-30B1-4B2F-A8FC-DCBAFF0EBA7A}" destId="{CD5B027B-BF0F-40BE-B857-B6A61599B79F}" srcOrd="0" destOrd="0" presId="urn:microsoft.com/office/officeart/2005/8/layout/vList2"/>
    <dgm:cxn modelId="{D89E7442-7E51-4892-9FD6-2829C7E07389}" srcId="{6A254736-4640-4236-94B9-6FF4CC976391}" destId="{6D1945E3-30B1-4B2F-A8FC-DCBAFF0EBA7A}" srcOrd="0" destOrd="0" parTransId="{514B376E-D164-4293-AF7B-9880C9083BC3}" sibTransId="{12296E4E-F502-4358-BC52-DC520C6C90DC}"/>
    <dgm:cxn modelId="{81BB3745-760C-406B-8887-733C1A348A78}" srcId="{6A254736-4640-4236-94B9-6FF4CC976391}" destId="{C280C001-9D94-4253-939C-F16D4F3755AD}" srcOrd="2" destOrd="0" parTransId="{4C33C536-E153-4017-B862-510D424FBF2B}" sibTransId="{77684857-6D86-44C7-9629-45B10C8B0F9F}"/>
    <dgm:cxn modelId="{37D70B50-33A6-4F7C-9389-B3C5342F0FEA}" srcId="{629D9250-E68F-430A-89F9-595FBF151641}" destId="{0F5FB665-07A3-4647-A44F-B2BC4C231586}" srcOrd="3" destOrd="0" parTransId="{F9101573-9680-492A-A3DE-4555B7C6C09E}" sibTransId="{C23A853F-AF06-4B7F-A6A5-4EA942E54F91}"/>
    <dgm:cxn modelId="{990ED351-DDA0-4B01-BE3A-FB8E8EE5EE2A}" srcId="{629D9250-E68F-430A-89F9-595FBF151641}" destId="{88663377-902A-4B94-BF7B-74AD2DA02090}" srcOrd="2" destOrd="0" parTransId="{29D7039D-CD84-4610-AFF3-E60CCCBA56ED}" sibTransId="{DF35299E-0389-4AC0-9649-ED031BBE0087}"/>
    <dgm:cxn modelId="{BD415859-E88B-49F5-9902-9E7B45D82BD9}" type="presOf" srcId="{C280C001-9D94-4253-939C-F16D4F3755AD}" destId="{8C22DF59-0E6B-4121-B48A-DF97EC53F490}" srcOrd="0" destOrd="0" presId="urn:microsoft.com/office/officeart/2005/8/layout/vList2"/>
    <dgm:cxn modelId="{C1383C80-C567-4D5E-9608-F5A65073F373}" type="presOf" srcId="{555ED2C3-5F81-4A6A-8E8F-39D95C1059A6}" destId="{1A0E1B43-4601-4782-9505-65B3B390B908}" srcOrd="0" destOrd="0" presId="urn:microsoft.com/office/officeart/2005/8/layout/vList2"/>
    <dgm:cxn modelId="{0CBD5B85-93DA-4912-9A54-E6BD6BDD201C}" type="presOf" srcId="{0F5FB665-07A3-4647-A44F-B2BC4C231586}" destId="{1A0E1B43-4601-4782-9505-65B3B390B908}" srcOrd="0" destOrd="3" presId="urn:microsoft.com/office/officeart/2005/8/layout/vList2"/>
    <dgm:cxn modelId="{D28B588C-8F5B-403F-AC85-A63CDDA1C871}" type="presOf" srcId="{629D9250-E68F-430A-89F9-595FBF151641}" destId="{5AB3631D-2397-4E12-941C-6EA6E702C7CD}" srcOrd="0" destOrd="0" presId="urn:microsoft.com/office/officeart/2005/8/layout/vList2"/>
    <dgm:cxn modelId="{7F150796-69B3-47A7-A71F-A59E0B40C34E}" type="presOf" srcId="{0BEE2CE9-E064-40C4-A1A5-40CDA011FB69}" destId="{1A0E1B43-4601-4782-9505-65B3B390B908}" srcOrd="0" destOrd="1" presId="urn:microsoft.com/office/officeart/2005/8/layout/vList2"/>
    <dgm:cxn modelId="{6CBB31AE-85C1-44C7-87BB-377D8EC626BD}" type="presOf" srcId="{1238968B-27AC-4BDB-8CDD-9197238FDEF7}" destId="{AC72F382-D187-4B4B-A8C5-3C4903A4BD4F}" srcOrd="0" destOrd="0" presId="urn:microsoft.com/office/officeart/2005/8/layout/vList2"/>
    <dgm:cxn modelId="{99BB79D3-28DA-4C83-AE94-A4E9AF1B53E8}" srcId="{629D9250-E68F-430A-89F9-595FBF151641}" destId="{555ED2C3-5F81-4A6A-8E8F-39D95C1059A6}" srcOrd="0" destOrd="0" parTransId="{B07FFAB8-8030-4000-8922-2AA3896C5DA3}" sibTransId="{2453403E-1E2F-49DA-A72A-645D26CB9D26}"/>
    <dgm:cxn modelId="{39459BFC-0DF6-487C-B456-CFAA9B7B1FA5}" srcId="{629D9250-E68F-430A-89F9-595FBF151641}" destId="{0BEE2CE9-E064-40C4-A1A5-40CDA011FB69}" srcOrd="1" destOrd="0" parTransId="{1FFFD1A1-0BF0-4DEC-B774-3FF45F8B14DC}" sibTransId="{E4F79112-357C-42D7-A830-14F78FD3839C}"/>
    <dgm:cxn modelId="{2406E85D-34C9-4BA4-853C-03730DB3A0C2}" type="presParOf" srcId="{2F5C3B2F-6D14-459F-B7C9-746E85DE2307}" destId="{CD5B027B-BF0F-40BE-B857-B6A61599B79F}" srcOrd="0" destOrd="0" presId="urn:microsoft.com/office/officeart/2005/8/layout/vList2"/>
    <dgm:cxn modelId="{06092FDD-5195-4608-B235-6B90354D82F3}" type="presParOf" srcId="{2F5C3B2F-6D14-459F-B7C9-746E85DE2307}" destId="{80FD7507-C404-418E-89E6-56F16FC7F1FA}" srcOrd="1" destOrd="0" presId="urn:microsoft.com/office/officeart/2005/8/layout/vList2"/>
    <dgm:cxn modelId="{DB3D5A26-7101-43E0-9841-AFC6073FCCD6}" type="presParOf" srcId="{2F5C3B2F-6D14-459F-B7C9-746E85DE2307}" destId="{5AB3631D-2397-4E12-941C-6EA6E702C7CD}" srcOrd="2" destOrd="0" presId="urn:microsoft.com/office/officeart/2005/8/layout/vList2"/>
    <dgm:cxn modelId="{859E2F55-2DF3-48E2-A280-FCFA9B27A3C3}" type="presParOf" srcId="{2F5C3B2F-6D14-459F-B7C9-746E85DE2307}" destId="{1A0E1B43-4601-4782-9505-65B3B390B908}" srcOrd="3" destOrd="0" presId="urn:microsoft.com/office/officeart/2005/8/layout/vList2"/>
    <dgm:cxn modelId="{116CBD08-3DFD-4A30-8C1F-00B7A944C216}" type="presParOf" srcId="{2F5C3B2F-6D14-459F-B7C9-746E85DE2307}" destId="{8C22DF59-0E6B-4121-B48A-DF97EC53F490}" srcOrd="4" destOrd="0" presId="urn:microsoft.com/office/officeart/2005/8/layout/vList2"/>
    <dgm:cxn modelId="{6B41EDC7-B958-4E30-80C0-6EB58BF6E7B1}" type="presParOf" srcId="{2F5C3B2F-6D14-459F-B7C9-746E85DE2307}" destId="{40059607-7DE6-4CB4-97E9-AECEAFD8C2AB}" srcOrd="5" destOrd="0" presId="urn:microsoft.com/office/officeart/2005/8/layout/vList2"/>
    <dgm:cxn modelId="{BFC9E013-1BCC-4320-8910-610A1B67A062}" type="presParOf" srcId="{2F5C3B2F-6D14-459F-B7C9-746E85DE2307}" destId="{AC72F382-D187-4B4B-A8C5-3C4903A4BD4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19AD380-506C-4BD1-8979-105AA81F5D11}" type="doc">
      <dgm:prSet loTypeId="urn:microsoft.com/office/officeart/2008/layout/LinedList" loCatId="list" qsTypeId="urn:microsoft.com/office/officeart/2005/8/quickstyle/simple1" qsCatId="simple" csTypeId="urn:microsoft.com/office/officeart/2005/8/colors/accent3_2" csCatId="accent3"/>
      <dgm:spPr/>
      <dgm:t>
        <a:bodyPr/>
        <a:lstStyle/>
        <a:p>
          <a:endParaRPr lang="en-US"/>
        </a:p>
      </dgm:t>
    </dgm:pt>
    <dgm:pt modelId="{3A3712B5-94A9-42C3-99C8-42BC559EEC9C}">
      <dgm:prSet/>
      <dgm:spPr/>
      <dgm:t>
        <a:bodyPr/>
        <a:lstStyle/>
        <a:p>
          <a:r>
            <a:rPr lang="en-US" b="0" i="0" u="sng"/>
            <a:t>Incapacitation:</a:t>
          </a:r>
          <a:r>
            <a:rPr lang="en-US" b="0" i="0"/>
            <a:t> A state in which an individual’s perception or judgment is so impaired that the individual lacks the cognitive capacity to make or act on conscious decisions. . . . Engaging in sexual activity with an individual who is incapacitated (and therefore unable to consent), where an individual </a:t>
          </a:r>
          <a:r>
            <a:rPr lang="en-US" b="1" i="0"/>
            <a:t>knows or ought reasonably to have understood that the individual in capacitated, </a:t>
          </a:r>
          <a:r>
            <a:rPr lang="en-US" b="0" i="0"/>
            <a:t>constitutes a violation. . .</a:t>
          </a:r>
          <a:endParaRPr lang="en-US"/>
        </a:p>
      </dgm:t>
    </dgm:pt>
    <dgm:pt modelId="{738BCC0F-4966-4A88-BA7F-DD42EB31391A}" type="parTrans" cxnId="{E6AD6E3B-7C47-4A33-A8CE-9DDF4D1E316E}">
      <dgm:prSet/>
      <dgm:spPr/>
      <dgm:t>
        <a:bodyPr/>
        <a:lstStyle/>
        <a:p>
          <a:endParaRPr lang="en-US"/>
        </a:p>
      </dgm:t>
    </dgm:pt>
    <dgm:pt modelId="{0AF9C7E5-7C42-495F-BBA4-26F0C84227C3}" type="sibTrans" cxnId="{E6AD6E3B-7C47-4A33-A8CE-9DDF4D1E316E}">
      <dgm:prSet/>
      <dgm:spPr/>
      <dgm:t>
        <a:bodyPr/>
        <a:lstStyle/>
        <a:p>
          <a:endParaRPr lang="en-US"/>
        </a:p>
      </dgm:t>
    </dgm:pt>
    <dgm:pt modelId="{520E3294-B6E6-4E30-8493-6576FC94B468}" type="pres">
      <dgm:prSet presAssocID="{F19AD380-506C-4BD1-8979-105AA81F5D11}" presName="vert0" presStyleCnt="0">
        <dgm:presLayoutVars>
          <dgm:dir/>
          <dgm:animOne val="branch"/>
          <dgm:animLvl val="lvl"/>
        </dgm:presLayoutVars>
      </dgm:prSet>
      <dgm:spPr/>
    </dgm:pt>
    <dgm:pt modelId="{EA2B3432-D48D-48E4-BC73-9DA144759E49}" type="pres">
      <dgm:prSet presAssocID="{3A3712B5-94A9-42C3-99C8-42BC559EEC9C}" presName="thickLine" presStyleLbl="alignNode1" presStyleIdx="0" presStyleCnt="1"/>
      <dgm:spPr/>
    </dgm:pt>
    <dgm:pt modelId="{707F17BD-55A7-4594-BA04-732F1C0A378C}" type="pres">
      <dgm:prSet presAssocID="{3A3712B5-94A9-42C3-99C8-42BC559EEC9C}" presName="horz1" presStyleCnt="0"/>
      <dgm:spPr/>
    </dgm:pt>
    <dgm:pt modelId="{7BEAD9D0-8BDC-4739-920B-1142B2D193B2}" type="pres">
      <dgm:prSet presAssocID="{3A3712B5-94A9-42C3-99C8-42BC559EEC9C}" presName="tx1" presStyleLbl="revTx" presStyleIdx="0" presStyleCnt="1"/>
      <dgm:spPr/>
    </dgm:pt>
    <dgm:pt modelId="{1A63A9F7-5722-421C-98DF-4D441AB2803F}" type="pres">
      <dgm:prSet presAssocID="{3A3712B5-94A9-42C3-99C8-42BC559EEC9C}" presName="vert1" presStyleCnt="0"/>
      <dgm:spPr/>
    </dgm:pt>
  </dgm:ptLst>
  <dgm:cxnLst>
    <dgm:cxn modelId="{E6AD6E3B-7C47-4A33-A8CE-9DDF4D1E316E}" srcId="{F19AD380-506C-4BD1-8979-105AA81F5D11}" destId="{3A3712B5-94A9-42C3-99C8-42BC559EEC9C}" srcOrd="0" destOrd="0" parTransId="{738BCC0F-4966-4A88-BA7F-DD42EB31391A}" sibTransId="{0AF9C7E5-7C42-495F-BBA4-26F0C84227C3}"/>
    <dgm:cxn modelId="{71CEDF57-4165-4749-8A00-A2E49697BEBE}" type="presOf" srcId="{3A3712B5-94A9-42C3-99C8-42BC559EEC9C}" destId="{7BEAD9D0-8BDC-4739-920B-1142B2D193B2}" srcOrd="0" destOrd="0" presId="urn:microsoft.com/office/officeart/2008/layout/LinedList"/>
    <dgm:cxn modelId="{2720E8DE-EFFD-469B-BA65-32224EC71F79}" type="presOf" srcId="{F19AD380-506C-4BD1-8979-105AA81F5D11}" destId="{520E3294-B6E6-4E30-8493-6576FC94B468}" srcOrd="0" destOrd="0" presId="urn:microsoft.com/office/officeart/2008/layout/LinedList"/>
    <dgm:cxn modelId="{1F4ECF63-4560-47C7-A6E4-2F2DDD55B2D9}" type="presParOf" srcId="{520E3294-B6E6-4E30-8493-6576FC94B468}" destId="{EA2B3432-D48D-48E4-BC73-9DA144759E49}" srcOrd="0" destOrd="0" presId="urn:microsoft.com/office/officeart/2008/layout/LinedList"/>
    <dgm:cxn modelId="{9855127C-309E-46AD-899D-5A3854669F93}" type="presParOf" srcId="{520E3294-B6E6-4E30-8493-6576FC94B468}" destId="{707F17BD-55A7-4594-BA04-732F1C0A378C}" srcOrd="1" destOrd="0" presId="urn:microsoft.com/office/officeart/2008/layout/LinedList"/>
    <dgm:cxn modelId="{EC1E5837-EC63-4982-B9DB-1F86CEA61DCA}" type="presParOf" srcId="{707F17BD-55A7-4594-BA04-732F1C0A378C}" destId="{7BEAD9D0-8BDC-4739-920B-1142B2D193B2}" srcOrd="0" destOrd="0" presId="urn:microsoft.com/office/officeart/2008/layout/LinedList"/>
    <dgm:cxn modelId="{CA0EC042-6B06-4DF5-8E0D-1F5927DDEDDE}" type="presParOf" srcId="{707F17BD-55A7-4594-BA04-732F1C0A378C}" destId="{1A63A9F7-5722-421C-98DF-4D441AB2803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CB4724C-0870-4A1F-BF3C-BBF36B9578E8}"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659B8AE7-947C-4DC7-AED1-B9B3737491AD}">
      <dgm:prSet/>
      <dgm:spPr>
        <a:solidFill>
          <a:srgbClr val="0D7062"/>
        </a:solidFill>
      </dgm:spPr>
      <dgm:t>
        <a:bodyPr/>
        <a:lstStyle/>
        <a:p>
          <a:r>
            <a:rPr lang="en-US" b="0" i="0" dirty="0"/>
            <a:t>You are assigned to investigate whether Jean-</a:t>
          </a:r>
          <a:r>
            <a:rPr lang="en-US" b="0" i="0" dirty="0" err="1"/>
            <a:t>Ralphio</a:t>
          </a:r>
          <a:r>
            <a:rPr lang="en-US" b="0" i="0" dirty="0"/>
            <a:t>, an undergraduate student, sexually assaulted his fellow student, Leslie. You gather the following evidence:</a:t>
          </a:r>
          <a:endParaRPr lang="en-US" dirty="0"/>
        </a:p>
      </dgm:t>
    </dgm:pt>
    <dgm:pt modelId="{7B447623-F5C9-470F-9CA0-C2E5E598732B}" type="parTrans" cxnId="{74D3CC9A-6BFA-4C3A-932E-9B740F6ABE4C}">
      <dgm:prSet/>
      <dgm:spPr/>
      <dgm:t>
        <a:bodyPr/>
        <a:lstStyle/>
        <a:p>
          <a:endParaRPr lang="en-US"/>
        </a:p>
      </dgm:t>
    </dgm:pt>
    <dgm:pt modelId="{445D4F66-E0C7-42EE-B001-D9B929D9E916}" type="sibTrans" cxnId="{74D3CC9A-6BFA-4C3A-932E-9B740F6ABE4C}">
      <dgm:prSet/>
      <dgm:spPr/>
      <dgm:t>
        <a:bodyPr/>
        <a:lstStyle/>
        <a:p>
          <a:endParaRPr lang="en-US"/>
        </a:p>
      </dgm:t>
    </dgm:pt>
    <dgm:pt modelId="{92E2F01C-3A4F-4EF1-9BA7-76622D42B11B}">
      <dgm:prSet/>
      <dgm:spPr/>
      <dgm:t>
        <a:bodyPr/>
        <a:lstStyle/>
        <a:p>
          <a:pPr>
            <a:buFont typeface="Courier New" panose="02070309020205020404" pitchFamily="49" charset="0"/>
            <a:buChar char="o"/>
          </a:pPr>
          <a:r>
            <a:rPr lang="en-US" b="0" i="0" dirty="0"/>
            <a:t>The parties agree that Leslie invited Jean-</a:t>
          </a:r>
          <a:r>
            <a:rPr lang="en-US" b="0" i="0" dirty="0" err="1"/>
            <a:t>Ralphio</a:t>
          </a:r>
          <a:r>
            <a:rPr lang="en-US" b="0" i="0" dirty="0"/>
            <a:t> to her residence hall room, where they started “making out.” While making out, Lesie told Jean-</a:t>
          </a:r>
          <a:r>
            <a:rPr lang="en-US" b="0" i="0" dirty="0" err="1"/>
            <a:t>Ralphio</a:t>
          </a:r>
          <a:r>
            <a:rPr lang="en-US" b="0" i="0" dirty="0"/>
            <a:t> that she was “not DTF” </a:t>
          </a:r>
          <a:endParaRPr lang="en-US" dirty="0"/>
        </a:p>
      </dgm:t>
    </dgm:pt>
    <dgm:pt modelId="{CB2A5604-BCF7-40E8-AC17-96CF8B3C3494}" type="parTrans" cxnId="{4070ED15-7F98-4DDA-816C-A3638D493704}">
      <dgm:prSet/>
      <dgm:spPr/>
      <dgm:t>
        <a:bodyPr/>
        <a:lstStyle/>
        <a:p>
          <a:endParaRPr lang="en-US"/>
        </a:p>
      </dgm:t>
    </dgm:pt>
    <dgm:pt modelId="{94CD34D0-51D5-40DC-B9B3-A0DC70E7A664}" type="sibTrans" cxnId="{4070ED15-7F98-4DDA-816C-A3638D493704}">
      <dgm:prSet/>
      <dgm:spPr/>
      <dgm:t>
        <a:bodyPr/>
        <a:lstStyle/>
        <a:p>
          <a:endParaRPr lang="en-US"/>
        </a:p>
      </dgm:t>
    </dgm:pt>
    <dgm:pt modelId="{F45CF4B6-E47B-4AFF-9A9C-307C124710EB}">
      <dgm:prSet/>
      <dgm:spPr/>
      <dgm:t>
        <a:bodyPr/>
        <a:lstStyle/>
        <a:p>
          <a:pPr>
            <a:buFont typeface="Courier New" panose="02070309020205020404" pitchFamily="49" charset="0"/>
            <a:buNone/>
          </a:pPr>
          <a:r>
            <a:rPr lang="en-US" dirty="0"/>
            <a:t>The parties accounts then diverge:</a:t>
          </a:r>
        </a:p>
      </dgm:t>
    </dgm:pt>
    <dgm:pt modelId="{0132A36A-6BA5-44BA-B23A-2D4994AC5553}" type="parTrans" cxnId="{E6282327-AB8A-485A-827E-7847957E00D7}">
      <dgm:prSet/>
      <dgm:spPr/>
      <dgm:t>
        <a:bodyPr/>
        <a:lstStyle/>
        <a:p>
          <a:endParaRPr lang="en-US"/>
        </a:p>
      </dgm:t>
    </dgm:pt>
    <dgm:pt modelId="{538997D4-41C7-436C-9718-4D3848B1889B}" type="sibTrans" cxnId="{E6282327-AB8A-485A-827E-7847957E00D7}">
      <dgm:prSet/>
      <dgm:spPr/>
      <dgm:t>
        <a:bodyPr/>
        <a:lstStyle/>
        <a:p>
          <a:endParaRPr lang="en-US"/>
        </a:p>
      </dgm:t>
    </dgm:pt>
    <dgm:pt modelId="{92EA7EC4-7047-4FB7-9375-38BB359A52BE}">
      <dgm:prSet/>
      <dgm:spPr/>
      <dgm:t>
        <a:bodyPr/>
        <a:lstStyle/>
        <a:p>
          <a:pPr>
            <a:buFont typeface="Courier New" panose="02070309020205020404" pitchFamily="49" charset="0"/>
            <a:buChar char="o"/>
          </a:pPr>
          <a:r>
            <a:rPr lang="en-US" dirty="0"/>
            <a:t>Within minutes after Jean-</a:t>
          </a:r>
          <a:r>
            <a:rPr lang="en-US" dirty="0" err="1"/>
            <a:t>Ralphio</a:t>
          </a:r>
          <a:r>
            <a:rPr lang="en-US" dirty="0"/>
            <a:t> leaving Leslie’s room, her roommate, Ann returns. Ann observes Leslie curled up in a ball and crying, and Leslie tells Ann that she was just raped.</a:t>
          </a:r>
        </a:p>
      </dgm:t>
    </dgm:pt>
    <dgm:pt modelId="{7C058B95-91A4-454E-BB83-AB78F334F266}" type="parTrans" cxnId="{7A492879-7BDF-48CA-B861-BED960262722}">
      <dgm:prSet/>
      <dgm:spPr/>
      <dgm:t>
        <a:bodyPr/>
        <a:lstStyle/>
        <a:p>
          <a:endParaRPr lang="en-US"/>
        </a:p>
      </dgm:t>
    </dgm:pt>
    <dgm:pt modelId="{3BAA071F-C2C3-4BE8-91FF-2C58A9F42EA3}" type="sibTrans" cxnId="{7A492879-7BDF-48CA-B861-BED960262722}">
      <dgm:prSet/>
      <dgm:spPr/>
      <dgm:t>
        <a:bodyPr/>
        <a:lstStyle/>
        <a:p>
          <a:endParaRPr lang="en-US"/>
        </a:p>
      </dgm:t>
    </dgm:pt>
    <dgm:pt modelId="{B5B9648B-276D-4C2A-83AE-10B54A7135AC}">
      <dgm:prSet/>
      <dgm:spPr>
        <a:solidFill>
          <a:srgbClr val="0D7062"/>
        </a:solidFill>
      </dgm:spPr>
      <dgm:t>
        <a:bodyPr/>
        <a:lstStyle/>
        <a:p>
          <a:pPr algn="ctr"/>
          <a:r>
            <a:rPr lang="en-US" b="1" i="0" u="sng" dirty="0"/>
            <a:t>What are your next steps?</a:t>
          </a:r>
          <a:endParaRPr lang="en-US" b="1" u="sng" dirty="0"/>
        </a:p>
      </dgm:t>
    </dgm:pt>
    <dgm:pt modelId="{94591E59-3894-4F4F-B5C6-E7D7AF6A4783}" type="parTrans" cxnId="{1FCD6F76-0F69-4EC1-B1D7-60AC0CF96785}">
      <dgm:prSet/>
      <dgm:spPr/>
      <dgm:t>
        <a:bodyPr/>
        <a:lstStyle/>
        <a:p>
          <a:endParaRPr lang="en-US"/>
        </a:p>
      </dgm:t>
    </dgm:pt>
    <dgm:pt modelId="{EDB6A229-AA5E-4C1A-8F5A-E40729C95FF1}" type="sibTrans" cxnId="{1FCD6F76-0F69-4EC1-B1D7-60AC0CF96785}">
      <dgm:prSet/>
      <dgm:spPr/>
      <dgm:t>
        <a:bodyPr/>
        <a:lstStyle/>
        <a:p>
          <a:endParaRPr lang="en-US"/>
        </a:p>
      </dgm:t>
    </dgm:pt>
    <dgm:pt modelId="{8568DE30-EC1F-4D06-92EA-9E48D7ED3630}">
      <dgm:prSet/>
      <dgm:spPr/>
      <dgm:t>
        <a:bodyPr/>
        <a:lstStyle/>
        <a:p>
          <a:pPr>
            <a:buFont typeface="Courier New" panose="02070309020205020404" pitchFamily="49" charset="0"/>
            <a:buChar char="o"/>
          </a:pPr>
          <a:r>
            <a:rPr lang="en-US" dirty="0"/>
            <a:t>Jean-</a:t>
          </a:r>
          <a:r>
            <a:rPr lang="en-US" dirty="0" err="1"/>
            <a:t>Ralphio</a:t>
          </a:r>
          <a:r>
            <a:rPr lang="en-US" dirty="0"/>
            <a:t> says that Leslie next asked him if he had a condom, to which he said, “no but I’m clean.” Leslie then removed her shorts and underwear and sat on Jean-</a:t>
          </a:r>
          <a:r>
            <a:rPr lang="en-US" dirty="0" err="1"/>
            <a:t>Ralphio’s</a:t>
          </a:r>
          <a:r>
            <a:rPr lang="en-US" dirty="0"/>
            <a:t> lap. As they continued making out, Leslie pulled down Jean-</a:t>
          </a:r>
          <a:r>
            <a:rPr lang="en-US" dirty="0" err="1"/>
            <a:t>Ralphio’s</a:t>
          </a:r>
          <a:r>
            <a:rPr lang="en-US" dirty="0"/>
            <a:t> pants and underwear, and he penetrated her vagina with his penis. As the parties had sex, she ground her hips against his and moaned.</a:t>
          </a:r>
        </a:p>
      </dgm:t>
    </dgm:pt>
    <dgm:pt modelId="{770E114E-A565-4075-BBF6-5DDCAF788903}" type="parTrans" cxnId="{02C7EC31-5F53-4B0F-8EA7-FD84E5BEE57B}">
      <dgm:prSet/>
      <dgm:spPr/>
      <dgm:t>
        <a:bodyPr/>
        <a:lstStyle/>
        <a:p>
          <a:endParaRPr lang="en-US"/>
        </a:p>
      </dgm:t>
    </dgm:pt>
    <dgm:pt modelId="{48B844B6-E6B1-4125-86A4-DDF2E450C37D}" type="sibTrans" cxnId="{02C7EC31-5F53-4B0F-8EA7-FD84E5BEE57B}">
      <dgm:prSet/>
      <dgm:spPr/>
      <dgm:t>
        <a:bodyPr/>
        <a:lstStyle/>
        <a:p>
          <a:endParaRPr lang="en-US"/>
        </a:p>
      </dgm:t>
    </dgm:pt>
    <dgm:pt modelId="{5EDE176A-8E08-445E-BFFD-B29D029840FD}">
      <dgm:prSet/>
      <dgm:spPr/>
      <dgm:t>
        <a:bodyPr/>
        <a:lstStyle/>
        <a:p>
          <a:pPr>
            <a:buFont typeface="Courier New" panose="02070309020205020404" pitchFamily="49" charset="0"/>
            <a:buChar char="o"/>
          </a:pPr>
          <a:r>
            <a:rPr lang="en-US" dirty="0"/>
            <a:t>Leslie says that it was Jean-</a:t>
          </a:r>
          <a:r>
            <a:rPr lang="en-US" dirty="0" err="1"/>
            <a:t>Ralphio</a:t>
          </a:r>
          <a:r>
            <a:rPr lang="en-US" dirty="0"/>
            <a:t> who removed her shorts and underwear but agrees that she then sat on his lap. Leslie describes her memory from this point on as “blurry.” She recalls Jean-</a:t>
          </a:r>
          <a:r>
            <a:rPr lang="en-US" dirty="0" err="1"/>
            <a:t>Ralphio</a:t>
          </a:r>
          <a:r>
            <a:rPr lang="en-US" dirty="0"/>
            <a:t> pulling down his own pants and penetrating her while she sat on his lap but does not recall what her response or reaction was to this.</a:t>
          </a:r>
        </a:p>
      </dgm:t>
    </dgm:pt>
    <dgm:pt modelId="{BA4F3F84-FFEA-440A-9501-95ABB85CE60E}" type="parTrans" cxnId="{5E3F0012-2742-4335-95A1-F8669D4E894A}">
      <dgm:prSet/>
      <dgm:spPr/>
      <dgm:t>
        <a:bodyPr/>
        <a:lstStyle/>
        <a:p>
          <a:endParaRPr lang="en-US"/>
        </a:p>
      </dgm:t>
    </dgm:pt>
    <dgm:pt modelId="{795D8818-3AA3-4E2B-94C6-586906B8F4AD}" type="sibTrans" cxnId="{5E3F0012-2742-4335-95A1-F8669D4E894A}">
      <dgm:prSet/>
      <dgm:spPr/>
      <dgm:t>
        <a:bodyPr/>
        <a:lstStyle/>
        <a:p>
          <a:endParaRPr lang="en-US"/>
        </a:p>
      </dgm:t>
    </dgm:pt>
    <dgm:pt modelId="{C271EC8D-AE0A-4AD1-A5DA-63B7DC8CBB5B}" type="pres">
      <dgm:prSet presAssocID="{8CB4724C-0870-4A1F-BF3C-BBF36B9578E8}" presName="linear" presStyleCnt="0">
        <dgm:presLayoutVars>
          <dgm:animLvl val="lvl"/>
          <dgm:resizeHandles val="exact"/>
        </dgm:presLayoutVars>
      </dgm:prSet>
      <dgm:spPr/>
    </dgm:pt>
    <dgm:pt modelId="{D2798C2C-916E-4827-A155-6D58E412AA02}" type="pres">
      <dgm:prSet presAssocID="{659B8AE7-947C-4DC7-AED1-B9B3737491AD}" presName="parentText" presStyleLbl="node1" presStyleIdx="0" presStyleCnt="2">
        <dgm:presLayoutVars>
          <dgm:chMax val="0"/>
          <dgm:bulletEnabled val="1"/>
        </dgm:presLayoutVars>
      </dgm:prSet>
      <dgm:spPr/>
    </dgm:pt>
    <dgm:pt modelId="{352026A5-2259-4CC3-88C0-C9F088F553B5}" type="pres">
      <dgm:prSet presAssocID="{659B8AE7-947C-4DC7-AED1-B9B3737491AD}" presName="childText" presStyleLbl="revTx" presStyleIdx="0" presStyleCnt="1">
        <dgm:presLayoutVars>
          <dgm:bulletEnabled val="1"/>
        </dgm:presLayoutVars>
      </dgm:prSet>
      <dgm:spPr/>
    </dgm:pt>
    <dgm:pt modelId="{EE8036A3-438B-414E-B095-F0191A206E25}" type="pres">
      <dgm:prSet presAssocID="{B5B9648B-276D-4C2A-83AE-10B54A7135AC}" presName="parentText" presStyleLbl="node1" presStyleIdx="1" presStyleCnt="2">
        <dgm:presLayoutVars>
          <dgm:chMax val="0"/>
          <dgm:bulletEnabled val="1"/>
        </dgm:presLayoutVars>
      </dgm:prSet>
      <dgm:spPr/>
    </dgm:pt>
  </dgm:ptLst>
  <dgm:cxnLst>
    <dgm:cxn modelId="{5E3F0012-2742-4335-95A1-F8669D4E894A}" srcId="{F45CF4B6-E47B-4AFF-9A9C-307C124710EB}" destId="{5EDE176A-8E08-445E-BFFD-B29D029840FD}" srcOrd="1" destOrd="0" parTransId="{BA4F3F84-FFEA-440A-9501-95ABB85CE60E}" sibTransId="{795D8818-3AA3-4E2B-94C6-586906B8F4AD}"/>
    <dgm:cxn modelId="{4070ED15-7F98-4DDA-816C-A3638D493704}" srcId="{659B8AE7-947C-4DC7-AED1-B9B3737491AD}" destId="{92E2F01C-3A4F-4EF1-9BA7-76622D42B11B}" srcOrd="0" destOrd="0" parTransId="{CB2A5604-BCF7-40E8-AC17-96CF8B3C3494}" sibTransId="{94CD34D0-51D5-40DC-B9B3-A0DC70E7A664}"/>
    <dgm:cxn modelId="{35243516-AA3A-42C0-A9CA-43A8628E8BB7}" type="presOf" srcId="{5EDE176A-8E08-445E-BFFD-B29D029840FD}" destId="{352026A5-2259-4CC3-88C0-C9F088F553B5}" srcOrd="0" destOrd="3" presId="urn:microsoft.com/office/officeart/2005/8/layout/vList2"/>
    <dgm:cxn modelId="{F96A0C1C-CE10-4788-8D25-3AC5A826C1BF}" type="presOf" srcId="{92E2F01C-3A4F-4EF1-9BA7-76622D42B11B}" destId="{352026A5-2259-4CC3-88C0-C9F088F553B5}" srcOrd="0" destOrd="0" presId="urn:microsoft.com/office/officeart/2005/8/layout/vList2"/>
    <dgm:cxn modelId="{E6282327-AB8A-485A-827E-7847957E00D7}" srcId="{659B8AE7-947C-4DC7-AED1-B9B3737491AD}" destId="{F45CF4B6-E47B-4AFF-9A9C-307C124710EB}" srcOrd="1" destOrd="0" parTransId="{0132A36A-6BA5-44BA-B23A-2D4994AC5553}" sibTransId="{538997D4-41C7-436C-9718-4D3848B1889B}"/>
    <dgm:cxn modelId="{02C7EC31-5F53-4B0F-8EA7-FD84E5BEE57B}" srcId="{F45CF4B6-E47B-4AFF-9A9C-307C124710EB}" destId="{8568DE30-EC1F-4D06-92EA-9E48D7ED3630}" srcOrd="0" destOrd="0" parTransId="{770E114E-A565-4075-BBF6-5DDCAF788903}" sibTransId="{48B844B6-E6B1-4125-86A4-DDF2E450C37D}"/>
    <dgm:cxn modelId="{5C61E544-D68D-4882-826D-93F6D20C1CAB}" type="presOf" srcId="{F45CF4B6-E47B-4AFF-9A9C-307C124710EB}" destId="{352026A5-2259-4CC3-88C0-C9F088F553B5}" srcOrd="0" destOrd="1" presId="urn:microsoft.com/office/officeart/2005/8/layout/vList2"/>
    <dgm:cxn modelId="{CE155652-7D24-4214-9165-9BF1788A0BA5}" type="presOf" srcId="{8CB4724C-0870-4A1F-BF3C-BBF36B9578E8}" destId="{C271EC8D-AE0A-4AD1-A5DA-63B7DC8CBB5B}" srcOrd="0" destOrd="0" presId="urn:microsoft.com/office/officeart/2005/8/layout/vList2"/>
    <dgm:cxn modelId="{1FCD6F76-0F69-4EC1-B1D7-60AC0CF96785}" srcId="{8CB4724C-0870-4A1F-BF3C-BBF36B9578E8}" destId="{B5B9648B-276D-4C2A-83AE-10B54A7135AC}" srcOrd="1" destOrd="0" parTransId="{94591E59-3894-4F4F-B5C6-E7D7AF6A4783}" sibTransId="{EDB6A229-AA5E-4C1A-8F5A-E40729C95FF1}"/>
    <dgm:cxn modelId="{7A492879-7BDF-48CA-B861-BED960262722}" srcId="{659B8AE7-947C-4DC7-AED1-B9B3737491AD}" destId="{92EA7EC4-7047-4FB7-9375-38BB359A52BE}" srcOrd="2" destOrd="0" parTransId="{7C058B95-91A4-454E-BB83-AB78F334F266}" sibTransId="{3BAA071F-C2C3-4BE8-91FF-2C58A9F42EA3}"/>
    <dgm:cxn modelId="{74D3CC9A-6BFA-4C3A-932E-9B740F6ABE4C}" srcId="{8CB4724C-0870-4A1F-BF3C-BBF36B9578E8}" destId="{659B8AE7-947C-4DC7-AED1-B9B3737491AD}" srcOrd="0" destOrd="0" parTransId="{7B447623-F5C9-470F-9CA0-C2E5E598732B}" sibTransId="{445D4F66-E0C7-42EE-B001-D9B929D9E916}"/>
    <dgm:cxn modelId="{7D102AAA-77EB-45E6-9307-F8109D6D0E7F}" type="presOf" srcId="{659B8AE7-947C-4DC7-AED1-B9B3737491AD}" destId="{D2798C2C-916E-4827-A155-6D58E412AA02}" srcOrd="0" destOrd="0" presId="urn:microsoft.com/office/officeart/2005/8/layout/vList2"/>
    <dgm:cxn modelId="{9E9D62AA-BB95-4AC8-B97F-CAF922720210}" type="presOf" srcId="{8568DE30-EC1F-4D06-92EA-9E48D7ED3630}" destId="{352026A5-2259-4CC3-88C0-C9F088F553B5}" srcOrd="0" destOrd="2" presId="urn:microsoft.com/office/officeart/2005/8/layout/vList2"/>
    <dgm:cxn modelId="{967BF7C0-16C8-4014-BFD0-701C5A1068E5}" type="presOf" srcId="{92EA7EC4-7047-4FB7-9375-38BB359A52BE}" destId="{352026A5-2259-4CC3-88C0-C9F088F553B5}" srcOrd="0" destOrd="4" presId="urn:microsoft.com/office/officeart/2005/8/layout/vList2"/>
    <dgm:cxn modelId="{27ACFCC6-D070-49F8-9C8E-9E36C1256B5C}" type="presOf" srcId="{B5B9648B-276D-4C2A-83AE-10B54A7135AC}" destId="{EE8036A3-438B-414E-B095-F0191A206E25}" srcOrd="0" destOrd="0" presId="urn:microsoft.com/office/officeart/2005/8/layout/vList2"/>
    <dgm:cxn modelId="{D9D7E911-0AC7-49A7-BE54-1A1455365A12}" type="presParOf" srcId="{C271EC8D-AE0A-4AD1-A5DA-63B7DC8CBB5B}" destId="{D2798C2C-916E-4827-A155-6D58E412AA02}" srcOrd="0" destOrd="0" presId="urn:microsoft.com/office/officeart/2005/8/layout/vList2"/>
    <dgm:cxn modelId="{CAAD6DCD-3015-48FF-9B88-CA8D67E51E7C}" type="presParOf" srcId="{C271EC8D-AE0A-4AD1-A5DA-63B7DC8CBB5B}" destId="{352026A5-2259-4CC3-88C0-C9F088F553B5}" srcOrd="1" destOrd="0" presId="urn:microsoft.com/office/officeart/2005/8/layout/vList2"/>
    <dgm:cxn modelId="{C896436D-DA4B-4D71-90CB-7248DF22F224}" type="presParOf" srcId="{C271EC8D-AE0A-4AD1-A5DA-63B7DC8CBB5B}" destId="{EE8036A3-438B-414E-B095-F0191A206E2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9915BC3-DE7F-4647-B7EA-C3CC794C14F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05974337-5D94-48BA-8B06-5F4BB48D7CB2}">
      <dgm:prSet custT="1"/>
      <dgm:spPr>
        <a:solidFill>
          <a:srgbClr val="0D7062"/>
        </a:solidFill>
      </dgm:spPr>
      <dgm:t>
        <a:bodyPr/>
        <a:lstStyle/>
        <a:p>
          <a:r>
            <a:rPr lang="en-US" sz="3200" b="0" i="0" dirty="0"/>
            <a:t>Reports and Complaints</a:t>
          </a:r>
          <a:endParaRPr lang="en-US" sz="3200" dirty="0"/>
        </a:p>
      </dgm:t>
    </dgm:pt>
    <dgm:pt modelId="{ADDD4561-CE43-477A-9A6B-FCC59E62E68A}" type="parTrans" cxnId="{58DDC1E9-24B2-4FC1-94F3-2817D3D611F0}">
      <dgm:prSet/>
      <dgm:spPr/>
      <dgm:t>
        <a:bodyPr/>
        <a:lstStyle/>
        <a:p>
          <a:endParaRPr lang="en-US"/>
        </a:p>
      </dgm:t>
    </dgm:pt>
    <dgm:pt modelId="{4824752D-9B5A-4511-8F48-94A071E64B9D}" type="sibTrans" cxnId="{58DDC1E9-24B2-4FC1-94F3-2817D3D611F0}">
      <dgm:prSet/>
      <dgm:spPr/>
      <dgm:t>
        <a:bodyPr/>
        <a:lstStyle/>
        <a:p>
          <a:endParaRPr lang="en-US"/>
        </a:p>
      </dgm:t>
    </dgm:pt>
    <dgm:pt modelId="{54DB2E56-0D8D-422F-8825-F8DB35945545}">
      <dgm:prSet/>
      <dgm:spPr/>
      <dgm:t>
        <a:bodyPr/>
        <a:lstStyle/>
        <a:p>
          <a:pPr>
            <a:buFont typeface="Courier New" panose="02070309020205020404" pitchFamily="49" charset="0"/>
            <a:buChar char="o"/>
          </a:pPr>
          <a:r>
            <a:rPr lang="en-US" sz="2300" b="0" i="0" dirty="0"/>
            <a:t>A </a:t>
          </a:r>
          <a:r>
            <a:rPr lang="en-US" sz="2300" b="1" i="0" dirty="0"/>
            <a:t>Report</a:t>
          </a:r>
          <a:r>
            <a:rPr lang="en-US" sz="2300" b="0" i="0" dirty="0"/>
            <a:t> tells the Title IX Coordinator that Prohibited Conduct may have occurred</a:t>
          </a:r>
          <a:endParaRPr lang="en-US" sz="2300" dirty="0"/>
        </a:p>
      </dgm:t>
    </dgm:pt>
    <dgm:pt modelId="{712A94B1-D257-428E-863E-B35484EA554E}" type="parTrans" cxnId="{77CA0FB5-1003-4844-A32C-A9E9F4FD8F38}">
      <dgm:prSet/>
      <dgm:spPr/>
      <dgm:t>
        <a:bodyPr/>
        <a:lstStyle/>
        <a:p>
          <a:endParaRPr lang="en-US"/>
        </a:p>
      </dgm:t>
    </dgm:pt>
    <dgm:pt modelId="{903C0926-A17C-4C36-8958-5D0BE5EC21D1}" type="sibTrans" cxnId="{77CA0FB5-1003-4844-A32C-A9E9F4FD8F38}">
      <dgm:prSet/>
      <dgm:spPr/>
      <dgm:t>
        <a:bodyPr/>
        <a:lstStyle/>
        <a:p>
          <a:endParaRPr lang="en-US"/>
        </a:p>
      </dgm:t>
    </dgm:pt>
    <dgm:pt modelId="{227DD47A-E3C2-4214-B4DA-479E49C16896}">
      <dgm:prSet custT="1"/>
      <dgm:spPr/>
      <dgm:t>
        <a:bodyPr/>
        <a:lstStyle/>
        <a:p>
          <a:pPr>
            <a:buFontTx/>
            <a:buChar char="—"/>
          </a:pPr>
          <a:r>
            <a:rPr lang="en-US" sz="2000" b="0" i="0" dirty="0"/>
            <a:t>All non-confidential employees are </a:t>
          </a:r>
          <a:r>
            <a:rPr lang="en-US" sz="2000" b="1" i="0" dirty="0"/>
            <a:t>mandatory reporters</a:t>
          </a:r>
          <a:endParaRPr lang="en-US" sz="2000" dirty="0"/>
        </a:p>
      </dgm:t>
    </dgm:pt>
    <dgm:pt modelId="{925A1620-16FB-42FE-971C-F77EBE70D5F2}" type="parTrans" cxnId="{4857A250-1CBB-4CEC-9A47-3E19F5F98300}">
      <dgm:prSet/>
      <dgm:spPr/>
      <dgm:t>
        <a:bodyPr/>
        <a:lstStyle/>
        <a:p>
          <a:endParaRPr lang="en-US"/>
        </a:p>
      </dgm:t>
    </dgm:pt>
    <dgm:pt modelId="{3261439B-8E5C-40A0-AD52-B5A28E6A9DCE}" type="sibTrans" cxnId="{4857A250-1CBB-4CEC-9A47-3E19F5F98300}">
      <dgm:prSet/>
      <dgm:spPr/>
      <dgm:t>
        <a:bodyPr/>
        <a:lstStyle/>
        <a:p>
          <a:endParaRPr lang="en-US"/>
        </a:p>
      </dgm:t>
    </dgm:pt>
    <dgm:pt modelId="{F6B093A8-AA7C-46EE-AE5D-00FA437DBF0E}">
      <dgm:prSet custT="1"/>
      <dgm:spPr/>
      <dgm:t>
        <a:bodyPr/>
        <a:lstStyle/>
        <a:p>
          <a:pPr>
            <a:buFontTx/>
            <a:buChar char="—"/>
          </a:pPr>
          <a:r>
            <a:rPr lang="en-US" sz="2000" b="0" i="0"/>
            <a:t>Reports may be filed anonymously </a:t>
          </a:r>
          <a:endParaRPr lang="en-US" sz="2000"/>
        </a:p>
      </dgm:t>
    </dgm:pt>
    <dgm:pt modelId="{15A99CBD-ED70-4380-9AAA-CDCDEBD66B43}" type="parTrans" cxnId="{A6EA5355-7E44-4A57-AF9D-9620240B5E04}">
      <dgm:prSet/>
      <dgm:spPr/>
      <dgm:t>
        <a:bodyPr/>
        <a:lstStyle/>
        <a:p>
          <a:endParaRPr lang="en-US"/>
        </a:p>
      </dgm:t>
    </dgm:pt>
    <dgm:pt modelId="{D2B5CA60-9340-471C-AA10-DC4D14FEA0CC}" type="sibTrans" cxnId="{A6EA5355-7E44-4A57-AF9D-9620240B5E04}">
      <dgm:prSet/>
      <dgm:spPr/>
      <dgm:t>
        <a:bodyPr/>
        <a:lstStyle/>
        <a:p>
          <a:endParaRPr lang="en-US"/>
        </a:p>
      </dgm:t>
    </dgm:pt>
    <dgm:pt modelId="{91E4BBCF-C6DB-400D-AE6B-593F068FF61C}">
      <dgm:prSet custT="1"/>
      <dgm:spPr/>
      <dgm:t>
        <a:bodyPr/>
        <a:lstStyle/>
        <a:p>
          <a:r>
            <a:rPr lang="en-US" sz="1800" b="0" i="0" dirty="0"/>
            <a:t>Does not fill mandatory reporter obligation</a:t>
          </a:r>
          <a:endParaRPr lang="en-US" sz="1800" dirty="0"/>
        </a:p>
      </dgm:t>
    </dgm:pt>
    <dgm:pt modelId="{924B95F9-6D54-4F75-96F2-428C8B73E3D9}" type="parTrans" cxnId="{B92B4BBE-BAD0-441C-9BAE-B8CF5B397B13}">
      <dgm:prSet/>
      <dgm:spPr/>
      <dgm:t>
        <a:bodyPr/>
        <a:lstStyle/>
        <a:p>
          <a:endParaRPr lang="en-US"/>
        </a:p>
      </dgm:t>
    </dgm:pt>
    <dgm:pt modelId="{3E92B36D-0961-4065-B637-3420770E36F6}" type="sibTrans" cxnId="{B92B4BBE-BAD0-441C-9BAE-B8CF5B397B13}">
      <dgm:prSet/>
      <dgm:spPr/>
      <dgm:t>
        <a:bodyPr/>
        <a:lstStyle/>
        <a:p>
          <a:endParaRPr lang="en-US"/>
        </a:p>
      </dgm:t>
    </dgm:pt>
    <dgm:pt modelId="{824D38E8-FD89-4047-A532-D2646C086438}">
      <dgm:prSet/>
      <dgm:spPr/>
      <dgm:t>
        <a:bodyPr/>
        <a:lstStyle/>
        <a:p>
          <a:pPr>
            <a:buFont typeface="Courier New" panose="02070309020205020404" pitchFamily="49" charset="0"/>
            <a:buChar char="o"/>
          </a:pPr>
          <a:r>
            <a:rPr lang="en-US" sz="2300" b="0" i="0" dirty="0"/>
            <a:t>A </a:t>
          </a:r>
          <a:r>
            <a:rPr lang="en-US" sz="2300" b="1" i="0" dirty="0"/>
            <a:t>Complaint </a:t>
          </a:r>
          <a:r>
            <a:rPr lang="en-US" sz="2300" b="0" i="0" dirty="0"/>
            <a:t>is a request for the Title IX Coordinator to resolve Prohibited Conduct</a:t>
          </a:r>
          <a:endParaRPr lang="en-US" sz="2300" dirty="0"/>
        </a:p>
      </dgm:t>
    </dgm:pt>
    <dgm:pt modelId="{9A193CFA-5C6F-4270-8642-B8414AC19248}" type="parTrans" cxnId="{1E288C5D-8919-43C6-812C-07C85B6CFAD8}">
      <dgm:prSet/>
      <dgm:spPr/>
      <dgm:t>
        <a:bodyPr/>
        <a:lstStyle/>
        <a:p>
          <a:endParaRPr lang="en-US"/>
        </a:p>
      </dgm:t>
    </dgm:pt>
    <dgm:pt modelId="{541C45DF-C920-431D-B2AD-2EAEA5FF457D}" type="sibTrans" cxnId="{1E288C5D-8919-43C6-812C-07C85B6CFAD8}">
      <dgm:prSet/>
      <dgm:spPr/>
      <dgm:t>
        <a:bodyPr/>
        <a:lstStyle/>
        <a:p>
          <a:endParaRPr lang="en-US"/>
        </a:p>
      </dgm:t>
    </dgm:pt>
    <dgm:pt modelId="{72326018-13DC-4674-A53E-8BF5C1D288A9}">
      <dgm:prSet custT="1"/>
      <dgm:spPr/>
      <dgm:t>
        <a:bodyPr/>
        <a:lstStyle/>
        <a:p>
          <a:pPr>
            <a:buFontTx/>
            <a:buChar char="—"/>
          </a:pPr>
          <a:r>
            <a:rPr lang="en-US" sz="2000" b="0" i="0" dirty="0"/>
            <a:t>Complaints must be in writing</a:t>
          </a:r>
          <a:endParaRPr lang="en-US" sz="2000" dirty="0"/>
        </a:p>
      </dgm:t>
    </dgm:pt>
    <dgm:pt modelId="{F5713C52-F569-4494-AAFD-22FCD7846973}" type="parTrans" cxnId="{FB30B09D-97E4-407A-84CA-F99BA31A11FF}">
      <dgm:prSet/>
      <dgm:spPr/>
      <dgm:t>
        <a:bodyPr/>
        <a:lstStyle/>
        <a:p>
          <a:endParaRPr lang="en-US"/>
        </a:p>
      </dgm:t>
    </dgm:pt>
    <dgm:pt modelId="{F2A7826A-4CF5-4C49-A75B-E74FBA788A77}" type="sibTrans" cxnId="{FB30B09D-97E4-407A-84CA-F99BA31A11FF}">
      <dgm:prSet/>
      <dgm:spPr/>
      <dgm:t>
        <a:bodyPr/>
        <a:lstStyle/>
        <a:p>
          <a:endParaRPr lang="en-US"/>
        </a:p>
      </dgm:t>
    </dgm:pt>
    <dgm:pt modelId="{87720963-9813-4363-8093-CD787D9F70A9}">
      <dgm:prSet custT="1"/>
      <dgm:spPr/>
      <dgm:t>
        <a:bodyPr/>
        <a:lstStyle/>
        <a:p>
          <a:pPr>
            <a:buFontTx/>
            <a:buChar char="—"/>
          </a:pPr>
          <a:r>
            <a:rPr lang="en-US" sz="2000" b="0" i="0" dirty="0"/>
            <a:t>Complaints cannot be anonymous</a:t>
          </a:r>
          <a:endParaRPr lang="en-US" sz="2000" dirty="0"/>
        </a:p>
      </dgm:t>
    </dgm:pt>
    <dgm:pt modelId="{2B07698D-8476-4758-B81F-FF2231755FE9}" type="parTrans" cxnId="{86428DAD-68DB-4E74-8A4F-D89370BE667E}">
      <dgm:prSet/>
      <dgm:spPr/>
      <dgm:t>
        <a:bodyPr/>
        <a:lstStyle/>
        <a:p>
          <a:endParaRPr lang="en-US"/>
        </a:p>
      </dgm:t>
    </dgm:pt>
    <dgm:pt modelId="{B9A0FD2F-2412-4B9E-82E4-6F131198542C}" type="sibTrans" cxnId="{86428DAD-68DB-4E74-8A4F-D89370BE667E}">
      <dgm:prSet/>
      <dgm:spPr/>
      <dgm:t>
        <a:bodyPr/>
        <a:lstStyle/>
        <a:p>
          <a:endParaRPr lang="en-US"/>
        </a:p>
      </dgm:t>
    </dgm:pt>
    <dgm:pt modelId="{EB7EC4C1-5248-4F91-8E71-1F1824D6572A}" type="pres">
      <dgm:prSet presAssocID="{79915BC3-DE7F-4647-B7EA-C3CC794C14F2}" presName="linear" presStyleCnt="0">
        <dgm:presLayoutVars>
          <dgm:animLvl val="lvl"/>
          <dgm:resizeHandles val="exact"/>
        </dgm:presLayoutVars>
      </dgm:prSet>
      <dgm:spPr/>
    </dgm:pt>
    <dgm:pt modelId="{D7AEB625-2584-470C-B907-7F4E3FC6AA3A}" type="pres">
      <dgm:prSet presAssocID="{05974337-5D94-48BA-8B06-5F4BB48D7CB2}" presName="parentText" presStyleLbl="node1" presStyleIdx="0" presStyleCnt="1">
        <dgm:presLayoutVars>
          <dgm:chMax val="0"/>
          <dgm:bulletEnabled val="1"/>
        </dgm:presLayoutVars>
      </dgm:prSet>
      <dgm:spPr/>
    </dgm:pt>
    <dgm:pt modelId="{FF1F00BE-2D38-4F7D-B414-E2BB8652B0FA}" type="pres">
      <dgm:prSet presAssocID="{05974337-5D94-48BA-8B06-5F4BB48D7CB2}" presName="childText" presStyleLbl="revTx" presStyleIdx="0" presStyleCnt="1">
        <dgm:presLayoutVars>
          <dgm:bulletEnabled val="1"/>
        </dgm:presLayoutVars>
      </dgm:prSet>
      <dgm:spPr/>
    </dgm:pt>
  </dgm:ptLst>
  <dgm:cxnLst>
    <dgm:cxn modelId="{CC150B37-13DD-4D0D-9E49-4512AA6ED147}" type="presOf" srcId="{824D38E8-FD89-4047-A532-D2646C086438}" destId="{FF1F00BE-2D38-4F7D-B414-E2BB8652B0FA}" srcOrd="0" destOrd="4" presId="urn:microsoft.com/office/officeart/2005/8/layout/vList2"/>
    <dgm:cxn modelId="{1E288C5D-8919-43C6-812C-07C85B6CFAD8}" srcId="{05974337-5D94-48BA-8B06-5F4BB48D7CB2}" destId="{824D38E8-FD89-4047-A532-D2646C086438}" srcOrd="1" destOrd="0" parTransId="{9A193CFA-5C6F-4270-8642-B8414AC19248}" sibTransId="{541C45DF-C920-431D-B2AD-2EAEA5FF457D}"/>
    <dgm:cxn modelId="{94F57263-E07A-4898-B2A0-595022B47F59}" type="presOf" srcId="{79915BC3-DE7F-4647-B7EA-C3CC794C14F2}" destId="{EB7EC4C1-5248-4F91-8E71-1F1824D6572A}" srcOrd="0" destOrd="0" presId="urn:microsoft.com/office/officeart/2005/8/layout/vList2"/>
    <dgm:cxn modelId="{4857A250-1CBB-4CEC-9A47-3E19F5F98300}" srcId="{54DB2E56-0D8D-422F-8825-F8DB35945545}" destId="{227DD47A-E3C2-4214-B4DA-479E49C16896}" srcOrd="0" destOrd="0" parTransId="{925A1620-16FB-42FE-971C-F77EBE70D5F2}" sibTransId="{3261439B-8E5C-40A0-AD52-B5A28E6A9DCE}"/>
    <dgm:cxn modelId="{A6EA5355-7E44-4A57-AF9D-9620240B5E04}" srcId="{54DB2E56-0D8D-422F-8825-F8DB35945545}" destId="{F6B093A8-AA7C-46EE-AE5D-00FA437DBF0E}" srcOrd="1" destOrd="0" parTransId="{15A99CBD-ED70-4380-9AAA-CDCDEBD66B43}" sibTransId="{D2B5CA60-9340-471C-AA10-DC4D14FEA0CC}"/>
    <dgm:cxn modelId="{7EBB8184-AA1E-4C83-8977-1FA512888968}" type="presOf" srcId="{05974337-5D94-48BA-8B06-5F4BB48D7CB2}" destId="{D7AEB625-2584-470C-B907-7F4E3FC6AA3A}" srcOrd="0" destOrd="0" presId="urn:microsoft.com/office/officeart/2005/8/layout/vList2"/>
    <dgm:cxn modelId="{5FE73791-4A16-45CC-8DC4-D21C8E80C895}" type="presOf" srcId="{F6B093A8-AA7C-46EE-AE5D-00FA437DBF0E}" destId="{FF1F00BE-2D38-4F7D-B414-E2BB8652B0FA}" srcOrd="0" destOrd="2" presId="urn:microsoft.com/office/officeart/2005/8/layout/vList2"/>
    <dgm:cxn modelId="{5FFFAD92-C71B-4F66-A7CC-F75BADFB36AE}" type="presOf" srcId="{91E4BBCF-C6DB-400D-AE6B-593F068FF61C}" destId="{FF1F00BE-2D38-4F7D-B414-E2BB8652B0FA}" srcOrd="0" destOrd="3" presId="urn:microsoft.com/office/officeart/2005/8/layout/vList2"/>
    <dgm:cxn modelId="{FB30B09D-97E4-407A-84CA-F99BA31A11FF}" srcId="{824D38E8-FD89-4047-A532-D2646C086438}" destId="{72326018-13DC-4674-A53E-8BF5C1D288A9}" srcOrd="0" destOrd="0" parTransId="{F5713C52-F569-4494-AAFD-22FCD7846973}" sibTransId="{F2A7826A-4CF5-4C49-A75B-E74FBA788A77}"/>
    <dgm:cxn modelId="{AE74F49F-BCE3-4A1A-865E-AA289A46CE7C}" type="presOf" srcId="{87720963-9813-4363-8093-CD787D9F70A9}" destId="{FF1F00BE-2D38-4F7D-B414-E2BB8652B0FA}" srcOrd="0" destOrd="6" presId="urn:microsoft.com/office/officeart/2005/8/layout/vList2"/>
    <dgm:cxn modelId="{86428DAD-68DB-4E74-8A4F-D89370BE667E}" srcId="{824D38E8-FD89-4047-A532-D2646C086438}" destId="{87720963-9813-4363-8093-CD787D9F70A9}" srcOrd="1" destOrd="0" parTransId="{2B07698D-8476-4758-B81F-FF2231755FE9}" sibTransId="{B9A0FD2F-2412-4B9E-82E4-6F131198542C}"/>
    <dgm:cxn modelId="{77CA0FB5-1003-4844-A32C-A9E9F4FD8F38}" srcId="{05974337-5D94-48BA-8B06-5F4BB48D7CB2}" destId="{54DB2E56-0D8D-422F-8825-F8DB35945545}" srcOrd="0" destOrd="0" parTransId="{712A94B1-D257-428E-863E-B35484EA554E}" sibTransId="{903C0926-A17C-4C36-8958-5D0BE5EC21D1}"/>
    <dgm:cxn modelId="{B92B4BBE-BAD0-441C-9BAE-B8CF5B397B13}" srcId="{F6B093A8-AA7C-46EE-AE5D-00FA437DBF0E}" destId="{91E4BBCF-C6DB-400D-AE6B-593F068FF61C}" srcOrd="0" destOrd="0" parTransId="{924B95F9-6D54-4F75-96F2-428C8B73E3D9}" sibTransId="{3E92B36D-0961-4065-B637-3420770E36F6}"/>
    <dgm:cxn modelId="{3865F7C8-87AF-4513-9403-F9D13542E1A8}" type="presOf" srcId="{54DB2E56-0D8D-422F-8825-F8DB35945545}" destId="{FF1F00BE-2D38-4F7D-B414-E2BB8652B0FA}" srcOrd="0" destOrd="0" presId="urn:microsoft.com/office/officeart/2005/8/layout/vList2"/>
    <dgm:cxn modelId="{747A2CE1-59A6-43A7-AD2B-BF1FE2D88A69}" type="presOf" srcId="{227DD47A-E3C2-4214-B4DA-479E49C16896}" destId="{FF1F00BE-2D38-4F7D-B414-E2BB8652B0FA}" srcOrd="0" destOrd="1" presId="urn:microsoft.com/office/officeart/2005/8/layout/vList2"/>
    <dgm:cxn modelId="{C0303AE2-4F19-47B2-BF53-41ADDE6152C7}" type="presOf" srcId="{72326018-13DC-4674-A53E-8BF5C1D288A9}" destId="{FF1F00BE-2D38-4F7D-B414-E2BB8652B0FA}" srcOrd="0" destOrd="5" presId="urn:microsoft.com/office/officeart/2005/8/layout/vList2"/>
    <dgm:cxn modelId="{58DDC1E9-24B2-4FC1-94F3-2817D3D611F0}" srcId="{79915BC3-DE7F-4647-B7EA-C3CC794C14F2}" destId="{05974337-5D94-48BA-8B06-5F4BB48D7CB2}" srcOrd="0" destOrd="0" parTransId="{ADDD4561-CE43-477A-9A6B-FCC59E62E68A}" sibTransId="{4824752D-9B5A-4511-8F48-94A071E64B9D}"/>
    <dgm:cxn modelId="{8924A4AD-C4C4-4DFB-BB1E-6A8D90713AF7}" type="presParOf" srcId="{EB7EC4C1-5248-4F91-8E71-1F1824D6572A}" destId="{D7AEB625-2584-470C-B907-7F4E3FC6AA3A}" srcOrd="0" destOrd="0" presId="urn:microsoft.com/office/officeart/2005/8/layout/vList2"/>
    <dgm:cxn modelId="{C8B0D786-4563-4A57-8D2A-326DABE20FE8}" type="presParOf" srcId="{EB7EC4C1-5248-4F91-8E71-1F1824D6572A}" destId="{FF1F00BE-2D38-4F7D-B414-E2BB8652B0F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AF45476-338E-45D4-AABD-4C30EE2E3DE9}"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9FC119CB-CFF4-4E28-97C5-4CF9EA894A48}">
      <dgm:prSet/>
      <dgm:spPr>
        <a:solidFill>
          <a:srgbClr val="0D7062"/>
        </a:solidFill>
      </dgm:spPr>
      <dgm:t>
        <a:bodyPr/>
        <a:lstStyle/>
        <a:p>
          <a:r>
            <a:rPr lang="en-US" b="0" i="0" dirty="0"/>
            <a:t>Can be provided regardless of whether Complaint is filed</a:t>
          </a:r>
          <a:endParaRPr lang="en-US" dirty="0"/>
        </a:p>
      </dgm:t>
    </dgm:pt>
    <dgm:pt modelId="{84541025-56B5-456E-AACC-BBD352C8E357}" type="parTrans" cxnId="{1692F9D1-8832-4777-8BF5-6094F87C403E}">
      <dgm:prSet/>
      <dgm:spPr/>
      <dgm:t>
        <a:bodyPr/>
        <a:lstStyle/>
        <a:p>
          <a:endParaRPr lang="en-US"/>
        </a:p>
      </dgm:t>
    </dgm:pt>
    <dgm:pt modelId="{FE9D9335-8F66-4FC1-BA91-4F81BC951DEF}" type="sibTrans" cxnId="{1692F9D1-8832-4777-8BF5-6094F87C403E}">
      <dgm:prSet/>
      <dgm:spPr/>
      <dgm:t>
        <a:bodyPr/>
        <a:lstStyle/>
        <a:p>
          <a:endParaRPr lang="en-US"/>
        </a:p>
      </dgm:t>
    </dgm:pt>
    <dgm:pt modelId="{1A4A32CE-F6C2-4797-A0E8-CACDFD3E5198}">
      <dgm:prSet/>
      <dgm:spPr>
        <a:solidFill>
          <a:srgbClr val="0D7062"/>
        </a:solidFill>
      </dgm:spPr>
      <dgm:t>
        <a:bodyPr/>
        <a:lstStyle/>
        <a:p>
          <a:r>
            <a:rPr lang="en-US" b="0" i="0" dirty="0"/>
            <a:t>Must be offered to both parties if a Complaint is filed</a:t>
          </a:r>
          <a:endParaRPr lang="en-US" dirty="0"/>
        </a:p>
      </dgm:t>
    </dgm:pt>
    <dgm:pt modelId="{65102198-D5BB-483A-BF8F-387EB9CC2669}" type="parTrans" cxnId="{5F667636-7A0D-4356-B197-DC1936B9FC1C}">
      <dgm:prSet/>
      <dgm:spPr/>
      <dgm:t>
        <a:bodyPr/>
        <a:lstStyle/>
        <a:p>
          <a:endParaRPr lang="en-US"/>
        </a:p>
      </dgm:t>
    </dgm:pt>
    <dgm:pt modelId="{9328B4E6-485B-4CB4-AC4F-3D7DD8CB18B0}" type="sibTrans" cxnId="{5F667636-7A0D-4356-B197-DC1936B9FC1C}">
      <dgm:prSet/>
      <dgm:spPr/>
      <dgm:t>
        <a:bodyPr/>
        <a:lstStyle/>
        <a:p>
          <a:endParaRPr lang="en-US"/>
        </a:p>
      </dgm:t>
    </dgm:pt>
    <dgm:pt modelId="{F661BB82-1514-4386-9F53-EB331B82940A}">
      <dgm:prSet/>
      <dgm:spPr>
        <a:solidFill>
          <a:srgbClr val="0D7062"/>
        </a:solidFill>
      </dgm:spPr>
      <dgm:t>
        <a:bodyPr/>
        <a:lstStyle/>
        <a:p>
          <a:r>
            <a:rPr lang="en-US" b="0" i="0" dirty="0"/>
            <a:t>Non-disciplinary, non-punitive</a:t>
          </a:r>
          <a:endParaRPr lang="en-US" dirty="0"/>
        </a:p>
      </dgm:t>
    </dgm:pt>
    <dgm:pt modelId="{AF44AC51-E32B-408A-8A50-821E7422F445}" type="parTrans" cxnId="{BB8E59D4-D45C-4E4B-82D5-9C5F9B69D6B3}">
      <dgm:prSet/>
      <dgm:spPr/>
      <dgm:t>
        <a:bodyPr/>
        <a:lstStyle/>
        <a:p>
          <a:endParaRPr lang="en-US"/>
        </a:p>
      </dgm:t>
    </dgm:pt>
    <dgm:pt modelId="{35E963B8-FCE3-4120-9E1B-EC28145AC4FC}" type="sibTrans" cxnId="{BB8E59D4-D45C-4E4B-82D5-9C5F9B69D6B3}">
      <dgm:prSet/>
      <dgm:spPr/>
      <dgm:t>
        <a:bodyPr/>
        <a:lstStyle/>
        <a:p>
          <a:endParaRPr lang="en-US"/>
        </a:p>
      </dgm:t>
    </dgm:pt>
    <dgm:pt modelId="{C4B4EA96-7DDA-41EC-92D5-8095D23E9FCE}">
      <dgm:prSet/>
      <dgm:spPr>
        <a:solidFill>
          <a:srgbClr val="0D7062"/>
        </a:solidFill>
      </dgm:spPr>
      <dgm:t>
        <a:bodyPr/>
        <a:lstStyle/>
        <a:p>
          <a:r>
            <a:rPr lang="en-US" b="0" i="0"/>
            <a:t>No charge</a:t>
          </a:r>
          <a:endParaRPr lang="en-US"/>
        </a:p>
      </dgm:t>
    </dgm:pt>
    <dgm:pt modelId="{C00B5381-A0B6-445E-BE7C-04092AC21D35}" type="parTrans" cxnId="{BA68BB89-3AD8-4E2E-8606-CC004FD8484B}">
      <dgm:prSet/>
      <dgm:spPr/>
      <dgm:t>
        <a:bodyPr/>
        <a:lstStyle/>
        <a:p>
          <a:endParaRPr lang="en-US"/>
        </a:p>
      </dgm:t>
    </dgm:pt>
    <dgm:pt modelId="{3A0346B3-F60C-4476-9559-8D94296984DC}" type="sibTrans" cxnId="{BA68BB89-3AD8-4E2E-8606-CC004FD8484B}">
      <dgm:prSet/>
      <dgm:spPr/>
      <dgm:t>
        <a:bodyPr/>
        <a:lstStyle/>
        <a:p>
          <a:endParaRPr lang="en-US"/>
        </a:p>
      </dgm:t>
    </dgm:pt>
    <dgm:pt modelId="{BA06081C-82C2-4E14-AFFB-1047EF4AA418}">
      <dgm:prSet/>
      <dgm:spPr>
        <a:solidFill>
          <a:srgbClr val="0D7062"/>
        </a:solidFill>
      </dgm:spPr>
      <dgm:t>
        <a:bodyPr/>
        <a:lstStyle/>
        <a:p>
          <a:r>
            <a:rPr lang="en-US" b="0" i="0" dirty="0"/>
            <a:t>Reasonable</a:t>
          </a:r>
          <a:endParaRPr lang="en-US" dirty="0"/>
        </a:p>
      </dgm:t>
    </dgm:pt>
    <dgm:pt modelId="{B4072354-5CC3-4898-AE36-03DB5CCB7F8C}" type="parTrans" cxnId="{CEED7479-BB62-461D-8218-B834FDEA0ACB}">
      <dgm:prSet/>
      <dgm:spPr/>
      <dgm:t>
        <a:bodyPr/>
        <a:lstStyle/>
        <a:p>
          <a:endParaRPr lang="en-US"/>
        </a:p>
      </dgm:t>
    </dgm:pt>
    <dgm:pt modelId="{B55FD861-2D8C-4D91-A6F3-AFA7203961A8}" type="sibTrans" cxnId="{CEED7479-BB62-461D-8218-B834FDEA0ACB}">
      <dgm:prSet/>
      <dgm:spPr/>
      <dgm:t>
        <a:bodyPr/>
        <a:lstStyle/>
        <a:p>
          <a:endParaRPr lang="en-US"/>
        </a:p>
      </dgm:t>
    </dgm:pt>
    <dgm:pt modelId="{A12C59BA-1FAC-4F03-834E-E3427DFD178C}">
      <dgm:prSet/>
      <dgm:spPr>
        <a:solidFill>
          <a:srgbClr val="0D7062"/>
        </a:solidFill>
      </dgm:spPr>
      <dgm:t>
        <a:bodyPr/>
        <a:lstStyle/>
        <a:p>
          <a:r>
            <a:rPr lang="en-US" b="0" i="0"/>
            <a:t>Private (NOT confidential)</a:t>
          </a:r>
          <a:endParaRPr lang="en-US"/>
        </a:p>
      </dgm:t>
    </dgm:pt>
    <dgm:pt modelId="{3049FFF0-9F25-4007-A4D9-D8B068F47B7A}" type="parTrans" cxnId="{58E1C034-FCA4-49AD-9609-78E904A77B70}">
      <dgm:prSet/>
      <dgm:spPr/>
      <dgm:t>
        <a:bodyPr/>
        <a:lstStyle/>
        <a:p>
          <a:endParaRPr lang="en-US"/>
        </a:p>
      </dgm:t>
    </dgm:pt>
    <dgm:pt modelId="{ACF12EEC-19FD-49DC-B993-E32BA34FD2B5}" type="sibTrans" cxnId="{58E1C034-FCA4-49AD-9609-78E904A77B70}">
      <dgm:prSet/>
      <dgm:spPr/>
      <dgm:t>
        <a:bodyPr/>
        <a:lstStyle/>
        <a:p>
          <a:endParaRPr lang="en-US"/>
        </a:p>
      </dgm:t>
    </dgm:pt>
    <dgm:pt modelId="{46ACFCFC-1F76-432C-B004-457D44D3A232}" type="pres">
      <dgm:prSet presAssocID="{0AF45476-338E-45D4-AABD-4C30EE2E3DE9}" presName="diagram" presStyleCnt="0">
        <dgm:presLayoutVars>
          <dgm:dir/>
          <dgm:resizeHandles val="exact"/>
        </dgm:presLayoutVars>
      </dgm:prSet>
      <dgm:spPr/>
    </dgm:pt>
    <dgm:pt modelId="{DCFFB321-FC8A-4483-BEE3-093071A0E516}" type="pres">
      <dgm:prSet presAssocID="{9FC119CB-CFF4-4E28-97C5-4CF9EA894A48}" presName="node" presStyleLbl="node1" presStyleIdx="0" presStyleCnt="6">
        <dgm:presLayoutVars>
          <dgm:bulletEnabled val="1"/>
        </dgm:presLayoutVars>
      </dgm:prSet>
      <dgm:spPr/>
    </dgm:pt>
    <dgm:pt modelId="{29924DFD-600A-4338-9175-15B917D7D138}" type="pres">
      <dgm:prSet presAssocID="{FE9D9335-8F66-4FC1-BA91-4F81BC951DEF}" presName="sibTrans" presStyleCnt="0"/>
      <dgm:spPr/>
    </dgm:pt>
    <dgm:pt modelId="{1245C795-BC78-460B-8C9E-648F7438D9D9}" type="pres">
      <dgm:prSet presAssocID="{1A4A32CE-F6C2-4797-A0E8-CACDFD3E5198}" presName="node" presStyleLbl="node1" presStyleIdx="1" presStyleCnt="6">
        <dgm:presLayoutVars>
          <dgm:bulletEnabled val="1"/>
        </dgm:presLayoutVars>
      </dgm:prSet>
      <dgm:spPr/>
    </dgm:pt>
    <dgm:pt modelId="{851E9F3C-8F82-4A23-A8AC-C8BB0C241DD2}" type="pres">
      <dgm:prSet presAssocID="{9328B4E6-485B-4CB4-AC4F-3D7DD8CB18B0}" presName="sibTrans" presStyleCnt="0"/>
      <dgm:spPr/>
    </dgm:pt>
    <dgm:pt modelId="{EFF189CD-88E9-49AF-BFF0-86E2181EDFCB}" type="pres">
      <dgm:prSet presAssocID="{F661BB82-1514-4386-9F53-EB331B82940A}" presName="node" presStyleLbl="node1" presStyleIdx="2" presStyleCnt="6">
        <dgm:presLayoutVars>
          <dgm:bulletEnabled val="1"/>
        </dgm:presLayoutVars>
      </dgm:prSet>
      <dgm:spPr/>
    </dgm:pt>
    <dgm:pt modelId="{27C98A43-2927-484D-989F-74D223CA04C4}" type="pres">
      <dgm:prSet presAssocID="{35E963B8-FCE3-4120-9E1B-EC28145AC4FC}" presName="sibTrans" presStyleCnt="0"/>
      <dgm:spPr/>
    </dgm:pt>
    <dgm:pt modelId="{238B69BE-A28A-4D62-9E92-E7F5BE08E262}" type="pres">
      <dgm:prSet presAssocID="{C4B4EA96-7DDA-41EC-92D5-8095D23E9FCE}" presName="node" presStyleLbl="node1" presStyleIdx="3" presStyleCnt="6">
        <dgm:presLayoutVars>
          <dgm:bulletEnabled val="1"/>
        </dgm:presLayoutVars>
      </dgm:prSet>
      <dgm:spPr/>
    </dgm:pt>
    <dgm:pt modelId="{4379FF75-EAE9-452A-AC10-6F8A0B180DED}" type="pres">
      <dgm:prSet presAssocID="{3A0346B3-F60C-4476-9559-8D94296984DC}" presName="sibTrans" presStyleCnt="0"/>
      <dgm:spPr/>
    </dgm:pt>
    <dgm:pt modelId="{50399423-C559-4EB4-AA07-E7279A988665}" type="pres">
      <dgm:prSet presAssocID="{BA06081C-82C2-4E14-AFFB-1047EF4AA418}" presName="node" presStyleLbl="node1" presStyleIdx="4" presStyleCnt="6">
        <dgm:presLayoutVars>
          <dgm:bulletEnabled val="1"/>
        </dgm:presLayoutVars>
      </dgm:prSet>
      <dgm:spPr/>
    </dgm:pt>
    <dgm:pt modelId="{04739CFE-F074-4A77-8BE5-9590FE492B76}" type="pres">
      <dgm:prSet presAssocID="{B55FD861-2D8C-4D91-A6F3-AFA7203961A8}" presName="sibTrans" presStyleCnt="0"/>
      <dgm:spPr/>
    </dgm:pt>
    <dgm:pt modelId="{52EB0917-3204-45CA-8D85-C6F80D462723}" type="pres">
      <dgm:prSet presAssocID="{A12C59BA-1FAC-4F03-834E-E3427DFD178C}" presName="node" presStyleLbl="node1" presStyleIdx="5" presStyleCnt="6">
        <dgm:presLayoutVars>
          <dgm:bulletEnabled val="1"/>
        </dgm:presLayoutVars>
      </dgm:prSet>
      <dgm:spPr/>
    </dgm:pt>
  </dgm:ptLst>
  <dgm:cxnLst>
    <dgm:cxn modelId="{58E1C034-FCA4-49AD-9609-78E904A77B70}" srcId="{0AF45476-338E-45D4-AABD-4C30EE2E3DE9}" destId="{A12C59BA-1FAC-4F03-834E-E3427DFD178C}" srcOrd="5" destOrd="0" parTransId="{3049FFF0-9F25-4007-A4D9-D8B068F47B7A}" sibTransId="{ACF12EEC-19FD-49DC-B993-E32BA34FD2B5}"/>
    <dgm:cxn modelId="{5F667636-7A0D-4356-B197-DC1936B9FC1C}" srcId="{0AF45476-338E-45D4-AABD-4C30EE2E3DE9}" destId="{1A4A32CE-F6C2-4797-A0E8-CACDFD3E5198}" srcOrd="1" destOrd="0" parTransId="{65102198-D5BB-483A-BF8F-387EB9CC2669}" sibTransId="{9328B4E6-485B-4CB4-AC4F-3D7DD8CB18B0}"/>
    <dgm:cxn modelId="{BF2E9942-71C7-4133-B2D8-E6F5D5703733}" type="presOf" srcId="{BA06081C-82C2-4E14-AFFB-1047EF4AA418}" destId="{50399423-C559-4EB4-AA07-E7279A988665}" srcOrd="0" destOrd="0" presId="urn:microsoft.com/office/officeart/2005/8/layout/default"/>
    <dgm:cxn modelId="{20068A66-C6D4-496D-9120-004E977B1FA0}" type="presOf" srcId="{0AF45476-338E-45D4-AABD-4C30EE2E3DE9}" destId="{46ACFCFC-1F76-432C-B004-457D44D3A232}" srcOrd="0" destOrd="0" presId="urn:microsoft.com/office/officeart/2005/8/layout/default"/>
    <dgm:cxn modelId="{3C3F7152-6A25-49A5-8EE1-C5039F4CF0B1}" type="presOf" srcId="{9FC119CB-CFF4-4E28-97C5-4CF9EA894A48}" destId="{DCFFB321-FC8A-4483-BEE3-093071A0E516}" srcOrd="0" destOrd="0" presId="urn:microsoft.com/office/officeart/2005/8/layout/default"/>
    <dgm:cxn modelId="{CEED7479-BB62-461D-8218-B834FDEA0ACB}" srcId="{0AF45476-338E-45D4-AABD-4C30EE2E3DE9}" destId="{BA06081C-82C2-4E14-AFFB-1047EF4AA418}" srcOrd="4" destOrd="0" parTransId="{B4072354-5CC3-4898-AE36-03DB5CCB7F8C}" sibTransId="{B55FD861-2D8C-4D91-A6F3-AFA7203961A8}"/>
    <dgm:cxn modelId="{DDBA327D-B99B-489A-AF18-6146AB4422AB}" type="presOf" srcId="{1A4A32CE-F6C2-4797-A0E8-CACDFD3E5198}" destId="{1245C795-BC78-460B-8C9E-648F7438D9D9}" srcOrd="0" destOrd="0" presId="urn:microsoft.com/office/officeart/2005/8/layout/default"/>
    <dgm:cxn modelId="{BA68BB89-3AD8-4E2E-8606-CC004FD8484B}" srcId="{0AF45476-338E-45D4-AABD-4C30EE2E3DE9}" destId="{C4B4EA96-7DDA-41EC-92D5-8095D23E9FCE}" srcOrd="3" destOrd="0" parTransId="{C00B5381-A0B6-445E-BE7C-04092AC21D35}" sibTransId="{3A0346B3-F60C-4476-9559-8D94296984DC}"/>
    <dgm:cxn modelId="{9FD19AC5-B0DF-415E-A336-5C31E6262D41}" type="presOf" srcId="{C4B4EA96-7DDA-41EC-92D5-8095D23E9FCE}" destId="{238B69BE-A28A-4D62-9E92-E7F5BE08E262}" srcOrd="0" destOrd="0" presId="urn:microsoft.com/office/officeart/2005/8/layout/default"/>
    <dgm:cxn modelId="{E6A4DECD-BFFF-48D5-B8D2-2AF78DB5C81F}" type="presOf" srcId="{A12C59BA-1FAC-4F03-834E-E3427DFD178C}" destId="{52EB0917-3204-45CA-8D85-C6F80D462723}" srcOrd="0" destOrd="0" presId="urn:microsoft.com/office/officeart/2005/8/layout/default"/>
    <dgm:cxn modelId="{CC72FFCE-DCB0-4975-8B3E-E10F9B18A28C}" type="presOf" srcId="{F661BB82-1514-4386-9F53-EB331B82940A}" destId="{EFF189CD-88E9-49AF-BFF0-86E2181EDFCB}" srcOrd="0" destOrd="0" presId="urn:microsoft.com/office/officeart/2005/8/layout/default"/>
    <dgm:cxn modelId="{1692F9D1-8832-4777-8BF5-6094F87C403E}" srcId="{0AF45476-338E-45D4-AABD-4C30EE2E3DE9}" destId="{9FC119CB-CFF4-4E28-97C5-4CF9EA894A48}" srcOrd="0" destOrd="0" parTransId="{84541025-56B5-456E-AACC-BBD352C8E357}" sibTransId="{FE9D9335-8F66-4FC1-BA91-4F81BC951DEF}"/>
    <dgm:cxn modelId="{BB8E59D4-D45C-4E4B-82D5-9C5F9B69D6B3}" srcId="{0AF45476-338E-45D4-AABD-4C30EE2E3DE9}" destId="{F661BB82-1514-4386-9F53-EB331B82940A}" srcOrd="2" destOrd="0" parTransId="{AF44AC51-E32B-408A-8A50-821E7422F445}" sibTransId="{35E963B8-FCE3-4120-9E1B-EC28145AC4FC}"/>
    <dgm:cxn modelId="{AB13C3CB-F7C0-4790-A647-3EBFAD6FF7B4}" type="presParOf" srcId="{46ACFCFC-1F76-432C-B004-457D44D3A232}" destId="{DCFFB321-FC8A-4483-BEE3-093071A0E516}" srcOrd="0" destOrd="0" presId="urn:microsoft.com/office/officeart/2005/8/layout/default"/>
    <dgm:cxn modelId="{0116165D-6B2C-4FB7-88F3-9DB2FB9BBEDC}" type="presParOf" srcId="{46ACFCFC-1F76-432C-B004-457D44D3A232}" destId="{29924DFD-600A-4338-9175-15B917D7D138}" srcOrd="1" destOrd="0" presId="urn:microsoft.com/office/officeart/2005/8/layout/default"/>
    <dgm:cxn modelId="{1F2C43C7-0968-4E01-AB03-6B1822E86014}" type="presParOf" srcId="{46ACFCFC-1F76-432C-B004-457D44D3A232}" destId="{1245C795-BC78-460B-8C9E-648F7438D9D9}" srcOrd="2" destOrd="0" presId="urn:microsoft.com/office/officeart/2005/8/layout/default"/>
    <dgm:cxn modelId="{837AB47E-D871-4843-B49E-734D5BB267CE}" type="presParOf" srcId="{46ACFCFC-1F76-432C-B004-457D44D3A232}" destId="{851E9F3C-8F82-4A23-A8AC-C8BB0C241DD2}" srcOrd="3" destOrd="0" presId="urn:microsoft.com/office/officeart/2005/8/layout/default"/>
    <dgm:cxn modelId="{BA4347C5-13E3-481A-BF9E-912096A9C8D2}" type="presParOf" srcId="{46ACFCFC-1F76-432C-B004-457D44D3A232}" destId="{EFF189CD-88E9-49AF-BFF0-86E2181EDFCB}" srcOrd="4" destOrd="0" presId="urn:microsoft.com/office/officeart/2005/8/layout/default"/>
    <dgm:cxn modelId="{93FA76E8-B170-4183-9726-053160DDAA37}" type="presParOf" srcId="{46ACFCFC-1F76-432C-B004-457D44D3A232}" destId="{27C98A43-2927-484D-989F-74D223CA04C4}" srcOrd="5" destOrd="0" presId="urn:microsoft.com/office/officeart/2005/8/layout/default"/>
    <dgm:cxn modelId="{663C7A98-2492-450E-9986-37AF0E31C12F}" type="presParOf" srcId="{46ACFCFC-1F76-432C-B004-457D44D3A232}" destId="{238B69BE-A28A-4D62-9E92-E7F5BE08E262}" srcOrd="6" destOrd="0" presId="urn:microsoft.com/office/officeart/2005/8/layout/default"/>
    <dgm:cxn modelId="{25B1FEA7-D832-4CFB-BBD9-AFDD141256EC}" type="presParOf" srcId="{46ACFCFC-1F76-432C-B004-457D44D3A232}" destId="{4379FF75-EAE9-452A-AC10-6F8A0B180DED}" srcOrd="7" destOrd="0" presId="urn:microsoft.com/office/officeart/2005/8/layout/default"/>
    <dgm:cxn modelId="{F14A23DD-F1ED-4A6D-9CFF-C80D155B5989}" type="presParOf" srcId="{46ACFCFC-1F76-432C-B004-457D44D3A232}" destId="{50399423-C559-4EB4-AA07-E7279A988665}" srcOrd="8" destOrd="0" presId="urn:microsoft.com/office/officeart/2005/8/layout/default"/>
    <dgm:cxn modelId="{8C8AB9AB-89B3-451B-A337-E11B20484282}" type="presParOf" srcId="{46ACFCFC-1F76-432C-B004-457D44D3A232}" destId="{04739CFE-F074-4A77-8BE5-9590FE492B76}" srcOrd="9" destOrd="0" presId="urn:microsoft.com/office/officeart/2005/8/layout/default"/>
    <dgm:cxn modelId="{7068169C-6C4C-47B5-8276-17AF97583C13}" type="presParOf" srcId="{46ACFCFC-1F76-432C-B004-457D44D3A232}" destId="{52EB0917-3204-45CA-8D85-C6F80D46272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0D0D051-9124-44B4-BB94-4D6C6F8DD656}"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B15D0409-C827-4666-BBFC-1FC1D0491BF5}">
      <dgm:prSet/>
      <dgm:spPr>
        <a:solidFill>
          <a:srgbClr val="0D7062"/>
        </a:solidFill>
      </dgm:spPr>
      <dgm:t>
        <a:bodyPr/>
        <a:lstStyle/>
        <a:p>
          <a:r>
            <a:rPr lang="en-US" b="0" i="0" dirty="0"/>
            <a:t>Available for students </a:t>
          </a:r>
          <a:r>
            <a:rPr lang="en-US" b="0" i="1" u="sng" dirty="0"/>
            <a:t>if</a:t>
          </a:r>
          <a:r>
            <a:rPr lang="en-US" b="0" i="0" dirty="0"/>
            <a:t> an individualized safety and risk analysis has determined an immediate threat to the physical health or safety of any individual</a:t>
          </a:r>
          <a:endParaRPr lang="en-US" dirty="0"/>
        </a:p>
      </dgm:t>
    </dgm:pt>
    <dgm:pt modelId="{C5AD035E-9A6B-4CE4-AD1C-38D0555404C2}" type="parTrans" cxnId="{C8EE2239-467C-4569-A391-93AF85BB9BE9}">
      <dgm:prSet/>
      <dgm:spPr/>
      <dgm:t>
        <a:bodyPr/>
        <a:lstStyle/>
        <a:p>
          <a:endParaRPr lang="en-US"/>
        </a:p>
      </dgm:t>
    </dgm:pt>
    <dgm:pt modelId="{4F015EA4-D4AE-4DBA-A800-D8CAC4F6387C}" type="sibTrans" cxnId="{C8EE2239-467C-4569-A391-93AF85BB9BE9}">
      <dgm:prSet/>
      <dgm:spPr/>
      <dgm:t>
        <a:bodyPr/>
        <a:lstStyle/>
        <a:p>
          <a:endParaRPr lang="en-US"/>
        </a:p>
      </dgm:t>
    </dgm:pt>
    <dgm:pt modelId="{66C3EB2F-209A-4990-A619-C0E85D79426B}">
      <dgm:prSet custT="1"/>
      <dgm:spPr>
        <a:solidFill>
          <a:srgbClr val="0D7062"/>
        </a:solidFill>
      </dgm:spPr>
      <dgm:t>
        <a:bodyPr/>
        <a:lstStyle/>
        <a:p>
          <a:pPr algn="ctr"/>
          <a:r>
            <a:rPr lang="en-US" sz="2800" b="0" i="0" dirty="0"/>
            <a:t>Student may meet with TIXC to contest removal</a:t>
          </a:r>
          <a:endParaRPr lang="en-US" sz="2800" dirty="0"/>
        </a:p>
      </dgm:t>
    </dgm:pt>
    <dgm:pt modelId="{FAC56305-1B6B-4B37-946B-9E68F1E01F7D}" type="parTrans" cxnId="{8F53E4D5-04C4-407E-86A7-F82DA1EB2A6F}">
      <dgm:prSet/>
      <dgm:spPr/>
      <dgm:t>
        <a:bodyPr/>
        <a:lstStyle/>
        <a:p>
          <a:endParaRPr lang="en-US"/>
        </a:p>
      </dgm:t>
    </dgm:pt>
    <dgm:pt modelId="{E0C7F7DB-CBC7-471D-9670-E5282017548C}" type="sibTrans" cxnId="{8F53E4D5-04C4-407E-86A7-F82DA1EB2A6F}">
      <dgm:prSet/>
      <dgm:spPr/>
      <dgm:t>
        <a:bodyPr/>
        <a:lstStyle/>
        <a:p>
          <a:endParaRPr lang="en-US"/>
        </a:p>
      </dgm:t>
    </dgm:pt>
    <dgm:pt modelId="{6BE336E3-E052-4993-9D61-A39ED01079AA}">
      <dgm:prSet custT="1"/>
      <dgm:spPr/>
      <dgm:t>
        <a:bodyPr/>
        <a:lstStyle/>
        <a:p>
          <a:pPr algn="l">
            <a:buFont typeface="Courier New" panose="02070309020205020404" pitchFamily="49" charset="0"/>
            <a:buChar char="o"/>
          </a:pPr>
          <a:r>
            <a:rPr lang="en-US" sz="2400" b="0" i="0" dirty="0"/>
            <a:t>May have advisor present</a:t>
          </a:r>
          <a:endParaRPr lang="en-US" sz="2400" dirty="0"/>
        </a:p>
      </dgm:t>
    </dgm:pt>
    <dgm:pt modelId="{8F97C4C1-557F-48F7-BE25-E152E449F8BF}" type="parTrans" cxnId="{6EE31B3A-BFD6-4A92-B2D3-87B92202B105}">
      <dgm:prSet/>
      <dgm:spPr/>
      <dgm:t>
        <a:bodyPr/>
        <a:lstStyle/>
        <a:p>
          <a:endParaRPr lang="en-US"/>
        </a:p>
      </dgm:t>
    </dgm:pt>
    <dgm:pt modelId="{86539915-D61E-4EA0-A17B-02FB0AE6E860}" type="sibTrans" cxnId="{6EE31B3A-BFD6-4A92-B2D3-87B92202B105}">
      <dgm:prSet/>
      <dgm:spPr/>
      <dgm:t>
        <a:bodyPr/>
        <a:lstStyle/>
        <a:p>
          <a:endParaRPr lang="en-US"/>
        </a:p>
      </dgm:t>
    </dgm:pt>
    <dgm:pt modelId="{9F3B00A3-33CE-4FE4-BE12-5E89BFBA9063}" type="pres">
      <dgm:prSet presAssocID="{40D0D051-9124-44B4-BB94-4D6C6F8DD656}" presName="linear" presStyleCnt="0">
        <dgm:presLayoutVars>
          <dgm:animLvl val="lvl"/>
          <dgm:resizeHandles val="exact"/>
        </dgm:presLayoutVars>
      </dgm:prSet>
      <dgm:spPr/>
    </dgm:pt>
    <dgm:pt modelId="{91AEFBC1-83D5-4A47-9B61-3C133A59D324}" type="pres">
      <dgm:prSet presAssocID="{B15D0409-C827-4666-BBFC-1FC1D0491BF5}" presName="parentText" presStyleLbl="node1" presStyleIdx="0" presStyleCnt="2">
        <dgm:presLayoutVars>
          <dgm:chMax val="0"/>
          <dgm:bulletEnabled val="1"/>
        </dgm:presLayoutVars>
      </dgm:prSet>
      <dgm:spPr/>
    </dgm:pt>
    <dgm:pt modelId="{AA5B8FF4-FDDD-47C5-9F09-9C8A3134B429}" type="pres">
      <dgm:prSet presAssocID="{4F015EA4-D4AE-4DBA-A800-D8CAC4F6387C}" presName="spacer" presStyleCnt="0"/>
      <dgm:spPr/>
    </dgm:pt>
    <dgm:pt modelId="{86F9D26B-DEA3-4346-8F54-1F7975099B71}" type="pres">
      <dgm:prSet presAssocID="{66C3EB2F-209A-4990-A619-C0E85D79426B}" presName="parentText" presStyleLbl="node1" presStyleIdx="1" presStyleCnt="2">
        <dgm:presLayoutVars>
          <dgm:chMax val="0"/>
          <dgm:bulletEnabled val="1"/>
        </dgm:presLayoutVars>
      </dgm:prSet>
      <dgm:spPr/>
    </dgm:pt>
    <dgm:pt modelId="{61B31ACD-EB96-4CA9-A568-3036D8DE907F}" type="pres">
      <dgm:prSet presAssocID="{66C3EB2F-209A-4990-A619-C0E85D79426B}" presName="childText" presStyleLbl="revTx" presStyleIdx="0" presStyleCnt="1">
        <dgm:presLayoutVars>
          <dgm:bulletEnabled val="1"/>
        </dgm:presLayoutVars>
      </dgm:prSet>
      <dgm:spPr/>
    </dgm:pt>
  </dgm:ptLst>
  <dgm:cxnLst>
    <dgm:cxn modelId="{C8EE2239-467C-4569-A391-93AF85BB9BE9}" srcId="{40D0D051-9124-44B4-BB94-4D6C6F8DD656}" destId="{B15D0409-C827-4666-BBFC-1FC1D0491BF5}" srcOrd="0" destOrd="0" parTransId="{C5AD035E-9A6B-4CE4-AD1C-38D0555404C2}" sibTransId="{4F015EA4-D4AE-4DBA-A800-D8CAC4F6387C}"/>
    <dgm:cxn modelId="{6EE31B3A-BFD6-4A92-B2D3-87B92202B105}" srcId="{66C3EB2F-209A-4990-A619-C0E85D79426B}" destId="{6BE336E3-E052-4993-9D61-A39ED01079AA}" srcOrd="0" destOrd="0" parTransId="{8F97C4C1-557F-48F7-BE25-E152E449F8BF}" sibTransId="{86539915-D61E-4EA0-A17B-02FB0AE6E860}"/>
    <dgm:cxn modelId="{14AFCB3B-CEE0-40C9-8E10-4E410391F66D}" type="presOf" srcId="{66C3EB2F-209A-4990-A619-C0E85D79426B}" destId="{86F9D26B-DEA3-4346-8F54-1F7975099B71}" srcOrd="0" destOrd="0" presId="urn:microsoft.com/office/officeart/2005/8/layout/vList2"/>
    <dgm:cxn modelId="{EDEEF642-ED9A-4B6C-B9FA-822FC6BE8751}" type="presOf" srcId="{6BE336E3-E052-4993-9D61-A39ED01079AA}" destId="{61B31ACD-EB96-4CA9-A568-3036D8DE907F}" srcOrd="0" destOrd="0" presId="urn:microsoft.com/office/officeart/2005/8/layout/vList2"/>
    <dgm:cxn modelId="{E8EB62CE-C57D-45D1-A1D8-E31AB78F6085}" type="presOf" srcId="{B15D0409-C827-4666-BBFC-1FC1D0491BF5}" destId="{91AEFBC1-83D5-4A47-9B61-3C133A59D324}" srcOrd="0" destOrd="0" presId="urn:microsoft.com/office/officeart/2005/8/layout/vList2"/>
    <dgm:cxn modelId="{8F53E4D5-04C4-407E-86A7-F82DA1EB2A6F}" srcId="{40D0D051-9124-44B4-BB94-4D6C6F8DD656}" destId="{66C3EB2F-209A-4990-A619-C0E85D79426B}" srcOrd="1" destOrd="0" parTransId="{FAC56305-1B6B-4B37-946B-9E68F1E01F7D}" sibTransId="{E0C7F7DB-CBC7-471D-9670-E5282017548C}"/>
    <dgm:cxn modelId="{CEFF0FEA-90CB-4AE9-95BC-A7849847E5FF}" type="presOf" srcId="{40D0D051-9124-44B4-BB94-4D6C6F8DD656}" destId="{9F3B00A3-33CE-4FE4-BE12-5E89BFBA9063}" srcOrd="0" destOrd="0" presId="urn:microsoft.com/office/officeart/2005/8/layout/vList2"/>
    <dgm:cxn modelId="{D68C1D4E-6701-44D1-BE66-DAC6CA3EB648}" type="presParOf" srcId="{9F3B00A3-33CE-4FE4-BE12-5E89BFBA9063}" destId="{91AEFBC1-83D5-4A47-9B61-3C133A59D324}" srcOrd="0" destOrd="0" presId="urn:microsoft.com/office/officeart/2005/8/layout/vList2"/>
    <dgm:cxn modelId="{00C60076-A654-450C-89DA-806A0A22D074}" type="presParOf" srcId="{9F3B00A3-33CE-4FE4-BE12-5E89BFBA9063}" destId="{AA5B8FF4-FDDD-47C5-9F09-9C8A3134B429}" srcOrd="1" destOrd="0" presId="urn:microsoft.com/office/officeart/2005/8/layout/vList2"/>
    <dgm:cxn modelId="{A825EE46-E1F4-427A-B1BC-A0D4A9BBD445}" type="presParOf" srcId="{9F3B00A3-33CE-4FE4-BE12-5E89BFBA9063}" destId="{86F9D26B-DEA3-4346-8F54-1F7975099B71}" srcOrd="2" destOrd="0" presId="urn:microsoft.com/office/officeart/2005/8/layout/vList2"/>
    <dgm:cxn modelId="{78FAD809-65C4-4718-BA0C-8D2A28974B86}" type="presParOf" srcId="{9F3B00A3-33CE-4FE4-BE12-5E89BFBA9063}" destId="{61B31ACD-EB96-4CA9-A568-3036D8DE907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B091C56-CF05-4672-BED6-D0D739DF574C}"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377DECEB-48D1-4146-B46A-4E98529BD3F0}">
      <dgm:prSet custT="1"/>
      <dgm:spPr>
        <a:solidFill>
          <a:srgbClr val="0D7062"/>
        </a:solidFill>
      </dgm:spPr>
      <dgm:t>
        <a:bodyPr/>
        <a:lstStyle/>
        <a:p>
          <a:r>
            <a:rPr lang="en-US" sz="3200" b="0" i="0" dirty="0"/>
            <a:t>Title IX Coordinator determines how to proceed</a:t>
          </a:r>
          <a:endParaRPr lang="en-US" sz="3200" dirty="0"/>
        </a:p>
      </dgm:t>
    </dgm:pt>
    <dgm:pt modelId="{00F99793-94C9-409D-8899-9E96166F3710}" type="parTrans" cxnId="{86C93180-D231-4ED7-8B77-C3D389609DC4}">
      <dgm:prSet/>
      <dgm:spPr/>
      <dgm:t>
        <a:bodyPr/>
        <a:lstStyle/>
        <a:p>
          <a:endParaRPr lang="en-US"/>
        </a:p>
      </dgm:t>
    </dgm:pt>
    <dgm:pt modelId="{A53A757C-FF0E-41D6-B1EA-20851718B4CE}" type="sibTrans" cxnId="{86C93180-D231-4ED7-8B77-C3D389609DC4}">
      <dgm:prSet/>
      <dgm:spPr/>
      <dgm:t>
        <a:bodyPr/>
        <a:lstStyle/>
        <a:p>
          <a:endParaRPr lang="en-US"/>
        </a:p>
      </dgm:t>
    </dgm:pt>
    <dgm:pt modelId="{D8E731A1-07CC-425F-8DDF-E97AD1E62F7D}">
      <dgm:prSet custT="1"/>
      <dgm:spPr/>
      <dgm:t>
        <a:bodyPr/>
        <a:lstStyle/>
        <a:p>
          <a:pPr>
            <a:buFont typeface="Courier New" panose="02070309020205020404" pitchFamily="49" charset="0"/>
            <a:buChar char="o"/>
          </a:pPr>
          <a:r>
            <a:rPr lang="en-US" sz="2400" b="0" i="0" dirty="0"/>
            <a:t>TIXC-initiated complaint</a:t>
          </a:r>
          <a:endParaRPr lang="en-US" sz="2400" dirty="0"/>
        </a:p>
      </dgm:t>
    </dgm:pt>
    <dgm:pt modelId="{CC161521-A616-4DC8-ACB2-D0CCF7FB90DB}" type="parTrans" cxnId="{4E5876FE-8886-4D4E-8F9E-BA06BA8DF6A9}">
      <dgm:prSet/>
      <dgm:spPr/>
      <dgm:t>
        <a:bodyPr/>
        <a:lstStyle/>
        <a:p>
          <a:endParaRPr lang="en-US"/>
        </a:p>
      </dgm:t>
    </dgm:pt>
    <dgm:pt modelId="{86F1A6D1-DFDB-4594-86E1-0CA629051D10}" type="sibTrans" cxnId="{4E5876FE-8886-4D4E-8F9E-BA06BA8DF6A9}">
      <dgm:prSet/>
      <dgm:spPr/>
      <dgm:t>
        <a:bodyPr/>
        <a:lstStyle/>
        <a:p>
          <a:endParaRPr lang="en-US"/>
        </a:p>
      </dgm:t>
    </dgm:pt>
    <dgm:pt modelId="{695977BF-222D-48BF-BF61-DB6958982237}">
      <dgm:prSet custT="1"/>
      <dgm:spPr/>
      <dgm:t>
        <a:bodyPr/>
        <a:lstStyle/>
        <a:p>
          <a:pPr>
            <a:buFont typeface="Courier New" panose="02070309020205020404" pitchFamily="49" charset="0"/>
            <a:buChar char="o"/>
          </a:pPr>
          <a:r>
            <a:rPr lang="en-US" sz="2400" b="0" i="0" dirty="0"/>
            <a:t>Investigation</a:t>
          </a:r>
          <a:endParaRPr lang="en-US" sz="2400" dirty="0"/>
        </a:p>
      </dgm:t>
    </dgm:pt>
    <dgm:pt modelId="{25124333-D271-48C8-9C93-B0C52EB37196}" type="parTrans" cxnId="{F6CA68BF-50E1-422C-A0C5-07261DD356C6}">
      <dgm:prSet/>
      <dgm:spPr/>
      <dgm:t>
        <a:bodyPr/>
        <a:lstStyle/>
        <a:p>
          <a:endParaRPr lang="en-US"/>
        </a:p>
      </dgm:t>
    </dgm:pt>
    <dgm:pt modelId="{7B45CCD7-86C4-4B1A-8525-747B2D103040}" type="sibTrans" cxnId="{F6CA68BF-50E1-422C-A0C5-07261DD356C6}">
      <dgm:prSet/>
      <dgm:spPr/>
      <dgm:t>
        <a:bodyPr/>
        <a:lstStyle/>
        <a:p>
          <a:endParaRPr lang="en-US"/>
        </a:p>
      </dgm:t>
    </dgm:pt>
    <dgm:pt modelId="{22ED6CA3-9B9D-43FF-971F-44322BBCA30D}">
      <dgm:prSet custT="1"/>
      <dgm:spPr/>
      <dgm:t>
        <a:bodyPr/>
        <a:lstStyle/>
        <a:p>
          <a:pPr>
            <a:buFont typeface="Courier New" panose="02070309020205020404" pitchFamily="49" charset="0"/>
            <a:buChar char="o"/>
          </a:pPr>
          <a:r>
            <a:rPr lang="en-US" sz="2400" b="0" i="0" dirty="0"/>
            <a:t>Dismissal</a:t>
          </a:r>
          <a:endParaRPr lang="en-US" sz="2400" dirty="0"/>
        </a:p>
      </dgm:t>
    </dgm:pt>
    <dgm:pt modelId="{A0FE3649-B17C-4988-AAE6-040F0681B6F8}" type="parTrans" cxnId="{2522F445-9E78-4D4E-9D5D-63EAD3E8EA61}">
      <dgm:prSet/>
      <dgm:spPr/>
      <dgm:t>
        <a:bodyPr/>
        <a:lstStyle/>
        <a:p>
          <a:endParaRPr lang="en-US"/>
        </a:p>
      </dgm:t>
    </dgm:pt>
    <dgm:pt modelId="{F9EFE3E2-46F7-4C09-A09C-C3C66C373BA9}" type="sibTrans" cxnId="{2522F445-9E78-4D4E-9D5D-63EAD3E8EA61}">
      <dgm:prSet/>
      <dgm:spPr/>
      <dgm:t>
        <a:bodyPr/>
        <a:lstStyle/>
        <a:p>
          <a:endParaRPr lang="en-US"/>
        </a:p>
      </dgm:t>
    </dgm:pt>
    <dgm:pt modelId="{909FB8A9-8695-4D49-BFB2-F36F07A9021E}">
      <dgm:prSet custT="1"/>
      <dgm:spPr/>
      <dgm:t>
        <a:bodyPr/>
        <a:lstStyle/>
        <a:p>
          <a:pPr>
            <a:buFont typeface="Courier New" panose="02070309020205020404" pitchFamily="49" charset="0"/>
            <a:buChar char="o"/>
          </a:pPr>
          <a:r>
            <a:rPr lang="en-US" sz="2400" b="0" i="0" dirty="0"/>
            <a:t>Other remedial action</a:t>
          </a:r>
          <a:endParaRPr lang="en-US" sz="2400" dirty="0"/>
        </a:p>
      </dgm:t>
    </dgm:pt>
    <dgm:pt modelId="{83FABAC8-C776-4A68-BFD4-891DF8B1FDC8}" type="parTrans" cxnId="{0CFD4139-8087-475A-9C6F-760F7EE55157}">
      <dgm:prSet/>
      <dgm:spPr/>
      <dgm:t>
        <a:bodyPr/>
        <a:lstStyle/>
        <a:p>
          <a:endParaRPr lang="en-US"/>
        </a:p>
      </dgm:t>
    </dgm:pt>
    <dgm:pt modelId="{256D7155-AA3A-4E8C-92DD-6AD67F580E5D}" type="sibTrans" cxnId="{0CFD4139-8087-475A-9C6F-760F7EE55157}">
      <dgm:prSet/>
      <dgm:spPr/>
      <dgm:t>
        <a:bodyPr/>
        <a:lstStyle/>
        <a:p>
          <a:endParaRPr lang="en-US"/>
        </a:p>
      </dgm:t>
    </dgm:pt>
    <dgm:pt modelId="{955D71D1-CE53-4A8E-A51E-BB4A4D9A4072}">
      <dgm:prSet custT="1"/>
      <dgm:spPr/>
      <dgm:t>
        <a:bodyPr/>
        <a:lstStyle/>
        <a:p>
          <a:pPr>
            <a:buFont typeface="Courier New" panose="02070309020205020404" pitchFamily="49" charset="0"/>
            <a:buChar char="o"/>
          </a:pPr>
          <a:r>
            <a:rPr lang="en-US" sz="2400" b="0" i="0" dirty="0"/>
            <a:t>Referral</a:t>
          </a:r>
          <a:endParaRPr lang="en-US" sz="2400" dirty="0"/>
        </a:p>
      </dgm:t>
    </dgm:pt>
    <dgm:pt modelId="{102283C9-C0F6-44BE-85E7-E0B51149DEC4}" type="parTrans" cxnId="{864CE579-0E2B-47EB-8568-853A0EEA46B3}">
      <dgm:prSet/>
      <dgm:spPr/>
      <dgm:t>
        <a:bodyPr/>
        <a:lstStyle/>
        <a:p>
          <a:endParaRPr lang="en-US"/>
        </a:p>
      </dgm:t>
    </dgm:pt>
    <dgm:pt modelId="{EDDED8FE-F3BB-4A6C-8BEC-172F5157F6BF}" type="sibTrans" cxnId="{864CE579-0E2B-47EB-8568-853A0EEA46B3}">
      <dgm:prSet/>
      <dgm:spPr/>
      <dgm:t>
        <a:bodyPr/>
        <a:lstStyle/>
        <a:p>
          <a:endParaRPr lang="en-US"/>
        </a:p>
      </dgm:t>
    </dgm:pt>
    <dgm:pt modelId="{6AC55509-EBCE-47AC-9723-D22BCDEFB7AF}" type="pres">
      <dgm:prSet presAssocID="{AB091C56-CF05-4672-BED6-D0D739DF574C}" presName="linear" presStyleCnt="0">
        <dgm:presLayoutVars>
          <dgm:animLvl val="lvl"/>
          <dgm:resizeHandles val="exact"/>
        </dgm:presLayoutVars>
      </dgm:prSet>
      <dgm:spPr/>
    </dgm:pt>
    <dgm:pt modelId="{4586933E-9B52-44DD-8D09-A8EB64CF2AC5}" type="pres">
      <dgm:prSet presAssocID="{377DECEB-48D1-4146-B46A-4E98529BD3F0}" presName="parentText" presStyleLbl="node1" presStyleIdx="0" presStyleCnt="1">
        <dgm:presLayoutVars>
          <dgm:chMax val="0"/>
          <dgm:bulletEnabled val="1"/>
        </dgm:presLayoutVars>
      </dgm:prSet>
      <dgm:spPr/>
    </dgm:pt>
    <dgm:pt modelId="{EB7CFF0D-94A5-4B73-9EA3-E8852D54883C}" type="pres">
      <dgm:prSet presAssocID="{377DECEB-48D1-4146-B46A-4E98529BD3F0}" presName="childText" presStyleLbl="revTx" presStyleIdx="0" presStyleCnt="1">
        <dgm:presLayoutVars>
          <dgm:bulletEnabled val="1"/>
        </dgm:presLayoutVars>
      </dgm:prSet>
      <dgm:spPr/>
    </dgm:pt>
  </dgm:ptLst>
  <dgm:cxnLst>
    <dgm:cxn modelId="{6649F509-53B3-4851-AD3F-2687F73E7AE6}" type="presOf" srcId="{22ED6CA3-9B9D-43FF-971F-44322BBCA30D}" destId="{EB7CFF0D-94A5-4B73-9EA3-E8852D54883C}" srcOrd="0" destOrd="2" presId="urn:microsoft.com/office/officeart/2005/8/layout/vList2"/>
    <dgm:cxn modelId="{0CFD4139-8087-475A-9C6F-760F7EE55157}" srcId="{377DECEB-48D1-4146-B46A-4E98529BD3F0}" destId="{909FB8A9-8695-4D49-BFB2-F36F07A9021E}" srcOrd="3" destOrd="0" parTransId="{83FABAC8-C776-4A68-BFD4-891DF8B1FDC8}" sibTransId="{256D7155-AA3A-4E8C-92DD-6AD67F580E5D}"/>
    <dgm:cxn modelId="{DAA02F64-820A-49DF-9264-E85ED7766047}" type="presOf" srcId="{AB091C56-CF05-4672-BED6-D0D739DF574C}" destId="{6AC55509-EBCE-47AC-9723-D22BCDEFB7AF}" srcOrd="0" destOrd="0" presId="urn:microsoft.com/office/officeart/2005/8/layout/vList2"/>
    <dgm:cxn modelId="{2522F445-9E78-4D4E-9D5D-63EAD3E8EA61}" srcId="{377DECEB-48D1-4146-B46A-4E98529BD3F0}" destId="{22ED6CA3-9B9D-43FF-971F-44322BBCA30D}" srcOrd="2" destOrd="0" parTransId="{A0FE3649-B17C-4988-AAE6-040F0681B6F8}" sibTransId="{F9EFE3E2-46F7-4C09-A09C-C3C66C373BA9}"/>
    <dgm:cxn modelId="{112A5266-18FA-41AA-ACB1-3CD805240030}" type="presOf" srcId="{955D71D1-CE53-4A8E-A51E-BB4A4D9A4072}" destId="{EB7CFF0D-94A5-4B73-9EA3-E8852D54883C}" srcOrd="0" destOrd="4" presId="urn:microsoft.com/office/officeart/2005/8/layout/vList2"/>
    <dgm:cxn modelId="{864CE579-0E2B-47EB-8568-853A0EEA46B3}" srcId="{377DECEB-48D1-4146-B46A-4E98529BD3F0}" destId="{955D71D1-CE53-4A8E-A51E-BB4A4D9A4072}" srcOrd="4" destOrd="0" parTransId="{102283C9-C0F6-44BE-85E7-E0B51149DEC4}" sibTransId="{EDDED8FE-F3BB-4A6C-8BEC-172F5157F6BF}"/>
    <dgm:cxn modelId="{86C93180-D231-4ED7-8B77-C3D389609DC4}" srcId="{AB091C56-CF05-4672-BED6-D0D739DF574C}" destId="{377DECEB-48D1-4146-B46A-4E98529BD3F0}" srcOrd="0" destOrd="0" parTransId="{00F99793-94C9-409D-8899-9E96166F3710}" sibTransId="{A53A757C-FF0E-41D6-B1EA-20851718B4CE}"/>
    <dgm:cxn modelId="{F4065486-C240-4BA7-8E6B-1534337EBEB5}" type="presOf" srcId="{909FB8A9-8695-4D49-BFB2-F36F07A9021E}" destId="{EB7CFF0D-94A5-4B73-9EA3-E8852D54883C}" srcOrd="0" destOrd="3" presId="urn:microsoft.com/office/officeart/2005/8/layout/vList2"/>
    <dgm:cxn modelId="{F6CA68BF-50E1-422C-A0C5-07261DD356C6}" srcId="{377DECEB-48D1-4146-B46A-4E98529BD3F0}" destId="{695977BF-222D-48BF-BF61-DB6958982237}" srcOrd="1" destOrd="0" parTransId="{25124333-D271-48C8-9C93-B0C52EB37196}" sibTransId="{7B45CCD7-86C4-4B1A-8525-747B2D103040}"/>
    <dgm:cxn modelId="{FF5F87D6-3370-4BD9-BA6A-2048318BC706}" type="presOf" srcId="{377DECEB-48D1-4146-B46A-4E98529BD3F0}" destId="{4586933E-9B52-44DD-8D09-A8EB64CF2AC5}" srcOrd="0" destOrd="0" presId="urn:microsoft.com/office/officeart/2005/8/layout/vList2"/>
    <dgm:cxn modelId="{FBEE2DE9-B1E6-4A3B-A332-FFF678FB4D06}" type="presOf" srcId="{695977BF-222D-48BF-BF61-DB6958982237}" destId="{EB7CFF0D-94A5-4B73-9EA3-E8852D54883C}" srcOrd="0" destOrd="1" presId="urn:microsoft.com/office/officeart/2005/8/layout/vList2"/>
    <dgm:cxn modelId="{298816FA-4FFD-4E24-B2F4-23779200B18B}" type="presOf" srcId="{D8E731A1-07CC-425F-8DDF-E97AD1E62F7D}" destId="{EB7CFF0D-94A5-4B73-9EA3-E8852D54883C}" srcOrd="0" destOrd="0" presId="urn:microsoft.com/office/officeart/2005/8/layout/vList2"/>
    <dgm:cxn modelId="{4E5876FE-8886-4D4E-8F9E-BA06BA8DF6A9}" srcId="{377DECEB-48D1-4146-B46A-4E98529BD3F0}" destId="{D8E731A1-07CC-425F-8DDF-E97AD1E62F7D}" srcOrd="0" destOrd="0" parTransId="{CC161521-A616-4DC8-ACB2-D0CCF7FB90DB}" sibTransId="{86F1A6D1-DFDB-4594-86E1-0CA629051D10}"/>
    <dgm:cxn modelId="{EF3B95FF-8288-4782-8157-BCBE8D0847BB}" type="presParOf" srcId="{6AC55509-EBCE-47AC-9723-D22BCDEFB7AF}" destId="{4586933E-9B52-44DD-8D09-A8EB64CF2AC5}" srcOrd="0" destOrd="0" presId="urn:microsoft.com/office/officeart/2005/8/layout/vList2"/>
    <dgm:cxn modelId="{5E0DE825-A285-4826-A4F7-14AC239D3FED}" type="presParOf" srcId="{6AC55509-EBCE-47AC-9723-D22BCDEFB7AF}" destId="{EB7CFF0D-94A5-4B73-9EA3-E8852D54883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8FA0A23-A590-498B-AD1C-8E8E4847A60D}"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67829231-5246-4D2C-ABEF-F2EC01D5CD2D}">
      <dgm:prSet/>
      <dgm:spPr>
        <a:solidFill>
          <a:srgbClr val="0D7062"/>
        </a:solidFill>
      </dgm:spPr>
      <dgm:t>
        <a:bodyPr/>
        <a:lstStyle/>
        <a:p>
          <a:r>
            <a:rPr lang="en-US" b="1" i="0" u="sng" dirty="0"/>
            <a:t>Mandatory</a:t>
          </a:r>
          <a:r>
            <a:rPr lang="en-US" b="1" i="0" dirty="0"/>
            <a:t>:</a:t>
          </a:r>
          <a:endParaRPr lang="en-US" dirty="0"/>
        </a:p>
      </dgm:t>
    </dgm:pt>
    <dgm:pt modelId="{F3488631-C8E6-4AE9-A992-2709F7CF97A8}" type="parTrans" cxnId="{CF09FD43-4949-48B7-B967-98C2AB2F1589}">
      <dgm:prSet/>
      <dgm:spPr/>
      <dgm:t>
        <a:bodyPr/>
        <a:lstStyle/>
        <a:p>
          <a:endParaRPr lang="en-US"/>
        </a:p>
      </dgm:t>
    </dgm:pt>
    <dgm:pt modelId="{7CB4FC39-D426-4D5A-BA00-63900EA08367}" type="sibTrans" cxnId="{CF09FD43-4949-48B7-B967-98C2AB2F1589}">
      <dgm:prSet/>
      <dgm:spPr/>
      <dgm:t>
        <a:bodyPr/>
        <a:lstStyle/>
        <a:p>
          <a:endParaRPr lang="en-US"/>
        </a:p>
      </dgm:t>
    </dgm:pt>
    <dgm:pt modelId="{65F40E7E-48A8-4B6E-B250-40F95EABC5BF}">
      <dgm:prSet/>
      <dgm:spPr/>
      <dgm:t>
        <a:bodyPr/>
        <a:lstStyle/>
        <a:p>
          <a:pPr>
            <a:buFont typeface="Courier New" panose="02070309020205020404" pitchFamily="49" charset="0"/>
            <a:buChar char="o"/>
          </a:pPr>
          <a:r>
            <a:rPr lang="en-US" sz="2300" b="0" i="0" dirty="0"/>
            <a:t>If conduct would not violate Title IX Policy</a:t>
          </a:r>
          <a:endParaRPr lang="en-US" sz="2300" dirty="0"/>
        </a:p>
      </dgm:t>
    </dgm:pt>
    <dgm:pt modelId="{DEFDFAC3-7009-4982-AB11-9E6344037D49}" type="parTrans" cxnId="{C3E784E9-79AA-43C3-9ED7-FC23456F56DF}">
      <dgm:prSet/>
      <dgm:spPr/>
      <dgm:t>
        <a:bodyPr/>
        <a:lstStyle/>
        <a:p>
          <a:endParaRPr lang="en-US"/>
        </a:p>
      </dgm:t>
    </dgm:pt>
    <dgm:pt modelId="{C9A2C559-E519-4F08-96B7-F12398E542D6}" type="sibTrans" cxnId="{C3E784E9-79AA-43C3-9ED7-FC23456F56DF}">
      <dgm:prSet/>
      <dgm:spPr/>
      <dgm:t>
        <a:bodyPr/>
        <a:lstStyle/>
        <a:p>
          <a:endParaRPr lang="en-US"/>
        </a:p>
      </dgm:t>
    </dgm:pt>
    <dgm:pt modelId="{FAA21081-4485-4BD5-8D11-300863787456}">
      <dgm:prSet custT="1"/>
      <dgm:spPr/>
      <dgm:t>
        <a:bodyPr/>
        <a:lstStyle/>
        <a:p>
          <a:pPr>
            <a:buFontTx/>
            <a:buChar char="—"/>
          </a:pPr>
          <a:r>
            <a:rPr lang="en-US" sz="2000" b="0" i="0" dirty="0"/>
            <a:t>Can refer to another policy</a:t>
          </a:r>
          <a:endParaRPr lang="en-US" sz="2000" dirty="0"/>
        </a:p>
      </dgm:t>
    </dgm:pt>
    <dgm:pt modelId="{80FBA525-B63C-4CA2-BFD3-F1FE70EC58E0}" type="parTrans" cxnId="{6E8767DE-3E87-4747-8DC6-C56D432598D4}">
      <dgm:prSet/>
      <dgm:spPr/>
      <dgm:t>
        <a:bodyPr/>
        <a:lstStyle/>
        <a:p>
          <a:endParaRPr lang="en-US"/>
        </a:p>
      </dgm:t>
    </dgm:pt>
    <dgm:pt modelId="{2A0181F7-FD93-4B14-9734-FFAC7286847D}" type="sibTrans" cxnId="{6E8767DE-3E87-4747-8DC6-C56D432598D4}">
      <dgm:prSet/>
      <dgm:spPr/>
      <dgm:t>
        <a:bodyPr/>
        <a:lstStyle/>
        <a:p>
          <a:endParaRPr lang="en-US"/>
        </a:p>
      </dgm:t>
    </dgm:pt>
    <dgm:pt modelId="{884A9E3A-B6C4-495B-8BA2-CB1EC776FFDB}">
      <dgm:prSet/>
      <dgm:spPr>
        <a:solidFill>
          <a:srgbClr val="0D7062"/>
        </a:solidFill>
      </dgm:spPr>
      <dgm:t>
        <a:bodyPr/>
        <a:lstStyle/>
        <a:p>
          <a:r>
            <a:rPr lang="en-US" b="1" i="0" u="sng" dirty="0"/>
            <a:t>Optional</a:t>
          </a:r>
          <a:r>
            <a:rPr lang="en-US" b="1" i="0" dirty="0"/>
            <a:t>:</a:t>
          </a:r>
          <a:endParaRPr lang="en-US" dirty="0"/>
        </a:p>
      </dgm:t>
    </dgm:pt>
    <dgm:pt modelId="{65F3CFAD-2527-48A5-8942-8D7EFCF75B02}" type="parTrans" cxnId="{3A1A7C26-4402-49FA-9D18-837C9C4E33BB}">
      <dgm:prSet/>
      <dgm:spPr/>
      <dgm:t>
        <a:bodyPr/>
        <a:lstStyle/>
        <a:p>
          <a:endParaRPr lang="en-US"/>
        </a:p>
      </dgm:t>
    </dgm:pt>
    <dgm:pt modelId="{8D4D6648-7434-439D-AF56-C96EBC662897}" type="sibTrans" cxnId="{3A1A7C26-4402-49FA-9D18-837C9C4E33BB}">
      <dgm:prSet/>
      <dgm:spPr/>
      <dgm:t>
        <a:bodyPr/>
        <a:lstStyle/>
        <a:p>
          <a:endParaRPr lang="en-US"/>
        </a:p>
      </dgm:t>
    </dgm:pt>
    <dgm:pt modelId="{EB445257-F8EB-4FB0-86BB-213BBCBD4B39}">
      <dgm:prSet/>
      <dgm:spPr/>
      <dgm:t>
        <a:bodyPr/>
        <a:lstStyle/>
        <a:p>
          <a:pPr>
            <a:buFont typeface="Courier New" panose="02070309020205020404" pitchFamily="49" charset="0"/>
            <a:buChar char="o"/>
          </a:pPr>
          <a:r>
            <a:rPr lang="en-US" b="0" i="0" dirty="0"/>
            <a:t>If Complainant withdraws in writing</a:t>
          </a:r>
          <a:endParaRPr lang="en-US" dirty="0"/>
        </a:p>
      </dgm:t>
    </dgm:pt>
    <dgm:pt modelId="{B4AEA65E-F3F3-452B-A8C3-A4544D1D335B}" type="parTrans" cxnId="{5DC9FB0D-4F5A-413B-970C-C06714A3E41F}">
      <dgm:prSet/>
      <dgm:spPr/>
      <dgm:t>
        <a:bodyPr/>
        <a:lstStyle/>
        <a:p>
          <a:endParaRPr lang="en-US"/>
        </a:p>
      </dgm:t>
    </dgm:pt>
    <dgm:pt modelId="{13ABA4AF-CF76-4842-8913-2114A9FEC9B1}" type="sibTrans" cxnId="{5DC9FB0D-4F5A-413B-970C-C06714A3E41F}">
      <dgm:prSet/>
      <dgm:spPr/>
      <dgm:t>
        <a:bodyPr/>
        <a:lstStyle/>
        <a:p>
          <a:endParaRPr lang="en-US"/>
        </a:p>
      </dgm:t>
    </dgm:pt>
    <dgm:pt modelId="{7BC6B37B-6820-449A-AB19-532E7F9647AB}">
      <dgm:prSet/>
      <dgm:spPr/>
      <dgm:t>
        <a:bodyPr/>
        <a:lstStyle/>
        <a:p>
          <a:pPr>
            <a:buFont typeface="Courier New" panose="02070309020205020404" pitchFamily="49" charset="0"/>
            <a:buChar char="o"/>
          </a:pPr>
          <a:r>
            <a:rPr lang="en-US" b="0" i="0" dirty="0"/>
            <a:t>If Respondent is no longer enrolled or employed by College</a:t>
          </a:r>
          <a:endParaRPr lang="en-US" dirty="0"/>
        </a:p>
      </dgm:t>
    </dgm:pt>
    <dgm:pt modelId="{E9EFE4C8-AA70-4BDA-81D5-7C920F9929CB}" type="parTrans" cxnId="{3406FFF6-F168-49E9-9A49-B7079106A362}">
      <dgm:prSet/>
      <dgm:spPr/>
      <dgm:t>
        <a:bodyPr/>
        <a:lstStyle/>
        <a:p>
          <a:endParaRPr lang="en-US"/>
        </a:p>
      </dgm:t>
    </dgm:pt>
    <dgm:pt modelId="{89ECA8EC-95BA-4C3E-84FF-59EDDD976DD0}" type="sibTrans" cxnId="{3406FFF6-F168-49E9-9A49-B7079106A362}">
      <dgm:prSet/>
      <dgm:spPr/>
      <dgm:t>
        <a:bodyPr/>
        <a:lstStyle/>
        <a:p>
          <a:endParaRPr lang="en-US"/>
        </a:p>
      </dgm:t>
    </dgm:pt>
    <dgm:pt modelId="{235849A2-8465-49D4-B6D9-849414A99AC8}">
      <dgm:prSet/>
      <dgm:spPr/>
      <dgm:t>
        <a:bodyPr/>
        <a:lstStyle/>
        <a:p>
          <a:pPr>
            <a:buFont typeface="Courier New" panose="02070309020205020404" pitchFamily="49" charset="0"/>
            <a:buChar char="o"/>
          </a:pPr>
          <a:r>
            <a:rPr lang="en-US" b="0" i="0" dirty="0"/>
            <a:t>If specific circumstances prevent the College from gathering sufficient evidence to reach a determination</a:t>
          </a:r>
          <a:endParaRPr lang="en-US" dirty="0"/>
        </a:p>
      </dgm:t>
    </dgm:pt>
    <dgm:pt modelId="{CE60C77F-594E-4F93-B9D2-1D6BDC5A2FB5}" type="parTrans" cxnId="{9DE819C3-09F0-4FAF-909F-DD96BB792AB5}">
      <dgm:prSet/>
      <dgm:spPr/>
      <dgm:t>
        <a:bodyPr/>
        <a:lstStyle/>
        <a:p>
          <a:endParaRPr lang="en-US"/>
        </a:p>
      </dgm:t>
    </dgm:pt>
    <dgm:pt modelId="{DB8A4D71-E3C5-4115-B875-CB8C8E12E06E}" type="sibTrans" cxnId="{9DE819C3-09F0-4FAF-909F-DD96BB792AB5}">
      <dgm:prSet/>
      <dgm:spPr/>
      <dgm:t>
        <a:bodyPr/>
        <a:lstStyle/>
        <a:p>
          <a:endParaRPr lang="en-US"/>
        </a:p>
      </dgm:t>
    </dgm:pt>
    <dgm:pt modelId="{2A62FF2A-3B79-47EC-834F-D00B0AA8359A}">
      <dgm:prSet/>
      <dgm:spPr>
        <a:solidFill>
          <a:srgbClr val="0D7062"/>
        </a:solidFill>
      </dgm:spPr>
      <dgm:t>
        <a:bodyPr/>
        <a:lstStyle/>
        <a:p>
          <a:r>
            <a:rPr lang="en-US" b="0" i="0" dirty="0"/>
            <a:t>Dismissal is subject to appeal</a:t>
          </a:r>
          <a:endParaRPr lang="en-US" dirty="0"/>
        </a:p>
      </dgm:t>
    </dgm:pt>
    <dgm:pt modelId="{453925DA-D108-4728-9059-7DF33856F633}" type="parTrans" cxnId="{17166604-B92B-4F68-9A44-7C9165989624}">
      <dgm:prSet/>
      <dgm:spPr/>
      <dgm:t>
        <a:bodyPr/>
        <a:lstStyle/>
        <a:p>
          <a:endParaRPr lang="en-US"/>
        </a:p>
      </dgm:t>
    </dgm:pt>
    <dgm:pt modelId="{1D8B23B8-796D-4314-85AB-5E1575C5E4E7}" type="sibTrans" cxnId="{17166604-B92B-4F68-9A44-7C9165989624}">
      <dgm:prSet/>
      <dgm:spPr/>
      <dgm:t>
        <a:bodyPr/>
        <a:lstStyle/>
        <a:p>
          <a:endParaRPr lang="en-US"/>
        </a:p>
      </dgm:t>
    </dgm:pt>
    <dgm:pt modelId="{E2D697B3-FA61-42A3-B54C-CFB86071F447}" type="pres">
      <dgm:prSet presAssocID="{68FA0A23-A590-498B-AD1C-8E8E4847A60D}" presName="linear" presStyleCnt="0">
        <dgm:presLayoutVars>
          <dgm:animLvl val="lvl"/>
          <dgm:resizeHandles val="exact"/>
        </dgm:presLayoutVars>
      </dgm:prSet>
      <dgm:spPr/>
    </dgm:pt>
    <dgm:pt modelId="{C7FF8928-8B45-417B-A619-32808342D4A6}" type="pres">
      <dgm:prSet presAssocID="{67829231-5246-4D2C-ABEF-F2EC01D5CD2D}" presName="parentText" presStyleLbl="node1" presStyleIdx="0" presStyleCnt="3">
        <dgm:presLayoutVars>
          <dgm:chMax val="0"/>
          <dgm:bulletEnabled val="1"/>
        </dgm:presLayoutVars>
      </dgm:prSet>
      <dgm:spPr/>
    </dgm:pt>
    <dgm:pt modelId="{E510D848-0540-4F0E-89B7-B099B246446A}" type="pres">
      <dgm:prSet presAssocID="{67829231-5246-4D2C-ABEF-F2EC01D5CD2D}" presName="childText" presStyleLbl="revTx" presStyleIdx="0" presStyleCnt="2">
        <dgm:presLayoutVars>
          <dgm:bulletEnabled val="1"/>
        </dgm:presLayoutVars>
      </dgm:prSet>
      <dgm:spPr/>
    </dgm:pt>
    <dgm:pt modelId="{6C98554F-453A-4445-9405-B55E4D811146}" type="pres">
      <dgm:prSet presAssocID="{884A9E3A-B6C4-495B-8BA2-CB1EC776FFDB}" presName="parentText" presStyleLbl="node1" presStyleIdx="1" presStyleCnt="3">
        <dgm:presLayoutVars>
          <dgm:chMax val="0"/>
          <dgm:bulletEnabled val="1"/>
        </dgm:presLayoutVars>
      </dgm:prSet>
      <dgm:spPr/>
    </dgm:pt>
    <dgm:pt modelId="{7BC29BE2-3FDC-42DD-AC85-CA9DC043476A}" type="pres">
      <dgm:prSet presAssocID="{884A9E3A-B6C4-495B-8BA2-CB1EC776FFDB}" presName="childText" presStyleLbl="revTx" presStyleIdx="1" presStyleCnt="2">
        <dgm:presLayoutVars>
          <dgm:bulletEnabled val="1"/>
        </dgm:presLayoutVars>
      </dgm:prSet>
      <dgm:spPr/>
    </dgm:pt>
    <dgm:pt modelId="{8C72D4A0-8E7D-436D-954F-64190823E958}" type="pres">
      <dgm:prSet presAssocID="{2A62FF2A-3B79-47EC-834F-D00B0AA8359A}" presName="parentText" presStyleLbl="node1" presStyleIdx="2" presStyleCnt="3">
        <dgm:presLayoutVars>
          <dgm:chMax val="0"/>
          <dgm:bulletEnabled val="1"/>
        </dgm:presLayoutVars>
      </dgm:prSet>
      <dgm:spPr/>
    </dgm:pt>
  </dgm:ptLst>
  <dgm:cxnLst>
    <dgm:cxn modelId="{17166604-B92B-4F68-9A44-7C9165989624}" srcId="{68FA0A23-A590-498B-AD1C-8E8E4847A60D}" destId="{2A62FF2A-3B79-47EC-834F-D00B0AA8359A}" srcOrd="2" destOrd="0" parTransId="{453925DA-D108-4728-9059-7DF33856F633}" sibTransId="{1D8B23B8-796D-4314-85AB-5E1575C5E4E7}"/>
    <dgm:cxn modelId="{5DC9FB0D-4F5A-413B-970C-C06714A3E41F}" srcId="{884A9E3A-B6C4-495B-8BA2-CB1EC776FFDB}" destId="{EB445257-F8EB-4FB0-86BB-213BBCBD4B39}" srcOrd="0" destOrd="0" parTransId="{B4AEA65E-F3F3-452B-A8C3-A4544D1D335B}" sibTransId="{13ABA4AF-CF76-4842-8913-2114A9FEC9B1}"/>
    <dgm:cxn modelId="{3A1A7C26-4402-49FA-9D18-837C9C4E33BB}" srcId="{68FA0A23-A590-498B-AD1C-8E8E4847A60D}" destId="{884A9E3A-B6C4-495B-8BA2-CB1EC776FFDB}" srcOrd="1" destOrd="0" parTransId="{65F3CFAD-2527-48A5-8942-8D7EFCF75B02}" sibTransId="{8D4D6648-7434-439D-AF56-C96EBC662897}"/>
    <dgm:cxn modelId="{ACF7C23C-6DD9-4578-B118-322616E9EB71}" type="presOf" srcId="{884A9E3A-B6C4-495B-8BA2-CB1EC776FFDB}" destId="{6C98554F-453A-4445-9405-B55E4D811146}" srcOrd="0" destOrd="0" presId="urn:microsoft.com/office/officeart/2005/8/layout/vList2"/>
    <dgm:cxn modelId="{CF09FD43-4949-48B7-B967-98C2AB2F1589}" srcId="{68FA0A23-A590-498B-AD1C-8E8E4847A60D}" destId="{67829231-5246-4D2C-ABEF-F2EC01D5CD2D}" srcOrd="0" destOrd="0" parTransId="{F3488631-C8E6-4AE9-A992-2709F7CF97A8}" sibTransId="{7CB4FC39-D426-4D5A-BA00-63900EA08367}"/>
    <dgm:cxn modelId="{78210C73-D4FE-45E0-8091-B0C195252995}" type="presOf" srcId="{67829231-5246-4D2C-ABEF-F2EC01D5CD2D}" destId="{C7FF8928-8B45-417B-A619-32808342D4A6}" srcOrd="0" destOrd="0" presId="urn:microsoft.com/office/officeart/2005/8/layout/vList2"/>
    <dgm:cxn modelId="{24303791-E5D5-4FF5-ADA9-C4074652E20B}" type="presOf" srcId="{235849A2-8465-49D4-B6D9-849414A99AC8}" destId="{7BC29BE2-3FDC-42DD-AC85-CA9DC043476A}" srcOrd="0" destOrd="2" presId="urn:microsoft.com/office/officeart/2005/8/layout/vList2"/>
    <dgm:cxn modelId="{0F888E95-F239-4887-9676-C12C2711CEA3}" type="presOf" srcId="{EB445257-F8EB-4FB0-86BB-213BBCBD4B39}" destId="{7BC29BE2-3FDC-42DD-AC85-CA9DC043476A}" srcOrd="0" destOrd="0" presId="urn:microsoft.com/office/officeart/2005/8/layout/vList2"/>
    <dgm:cxn modelId="{4FF4089F-016A-4C58-A543-67EE66ABB13F}" type="presOf" srcId="{68FA0A23-A590-498B-AD1C-8E8E4847A60D}" destId="{E2D697B3-FA61-42A3-B54C-CFB86071F447}" srcOrd="0" destOrd="0" presId="urn:microsoft.com/office/officeart/2005/8/layout/vList2"/>
    <dgm:cxn modelId="{9DE819C3-09F0-4FAF-909F-DD96BB792AB5}" srcId="{884A9E3A-B6C4-495B-8BA2-CB1EC776FFDB}" destId="{235849A2-8465-49D4-B6D9-849414A99AC8}" srcOrd="2" destOrd="0" parTransId="{CE60C77F-594E-4F93-B9D2-1D6BDC5A2FB5}" sibTransId="{DB8A4D71-E3C5-4115-B875-CB8C8E12E06E}"/>
    <dgm:cxn modelId="{2F7836CB-AE05-4D5C-AAB9-08BD95CDB4EE}" type="presOf" srcId="{65F40E7E-48A8-4B6E-B250-40F95EABC5BF}" destId="{E510D848-0540-4F0E-89B7-B099B246446A}" srcOrd="0" destOrd="0" presId="urn:microsoft.com/office/officeart/2005/8/layout/vList2"/>
    <dgm:cxn modelId="{A27D3FDE-EA41-4206-9ED3-2B1A7EFA82DD}" type="presOf" srcId="{2A62FF2A-3B79-47EC-834F-D00B0AA8359A}" destId="{8C72D4A0-8E7D-436D-954F-64190823E958}" srcOrd="0" destOrd="0" presId="urn:microsoft.com/office/officeart/2005/8/layout/vList2"/>
    <dgm:cxn modelId="{6E8767DE-3E87-4747-8DC6-C56D432598D4}" srcId="{65F40E7E-48A8-4B6E-B250-40F95EABC5BF}" destId="{FAA21081-4485-4BD5-8D11-300863787456}" srcOrd="0" destOrd="0" parTransId="{80FBA525-B63C-4CA2-BFD3-F1FE70EC58E0}" sibTransId="{2A0181F7-FD93-4B14-9734-FFAC7286847D}"/>
    <dgm:cxn modelId="{C3E784E9-79AA-43C3-9ED7-FC23456F56DF}" srcId="{67829231-5246-4D2C-ABEF-F2EC01D5CD2D}" destId="{65F40E7E-48A8-4B6E-B250-40F95EABC5BF}" srcOrd="0" destOrd="0" parTransId="{DEFDFAC3-7009-4982-AB11-9E6344037D49}" sibTransId="{C9A2C559-E519-4F08-96B7-F12398E542D6}"/>
    <dgm:cxn modelId="{879648F1-AA53-4C40-B2A4-DA851FF21528}" type="presOf" srcId="{FAA21081-4485-4BD5-8D11-300863787456}" destId="{E510D848-0540-4F0E-89B7-B099B246446A}" srcOrd="0" destOrd="1" presId="urn:microsoft.com/office/officeart/2005/8/layout/vList2"/>
    <dgm:cxn modelId="{3406FFF6-F168-49E9-9A49-B7079106A362}" srcId="{884A9E3A-B6C4-495B-8BA2-CB1EC776FFDB}" destId="{7BC6B37B-6820-449A-AB19-532E7F9647AB}" srcOrd="1" destOrd="0" parTransId="{E9EFE4C8-AA70-4BDA-81D5-7C920F9929CB}" sibTransId="{89ECA8EC-95BA-4C3E-84FF-59EDDD976DD0}"/>
    <dgm:cxn modelId="{8AD7B3FC-C1FE-4D3E-9203-00E8A9F7730E}" type="presOf" srcId="{7BC6B37B-6820-449A-AB19-532E7F9647AB}" destId="{7BC29BE2-3FDC-42DD-AC85-CA9DC043476A}" srcOrd="0" destOrd="1" presId="urn:microsoft.com/office/officeart/2005/8/layout/vList2"/>
    <dgm:cxn modelId="{5D789991-5F3B-4292-BEFC-8F50278F8242}" type="presParOf" srcId="{E2D697B3-FA61-42A3-B54C-CFB86071F447}" destId="{C7FF8928-8B45-417B-A619-32808342D4A6}" srcOrd="0" destOrd="0" presId="urn:microsoft.com/office/officeart/2005/8/layout/vList2"/>
    <dgm:cxn modelId="{395A026A-9C3A-4384-A5C6-923CC34AA650}" type="presParOf" srcId="{E2D697B3-FA61-42A3-B54C-CFB86071F447}" destId="{E510D848-0540-4F0E-89B7-B099B246446A}" srcOrd="1" destOrd="0" presId="urn:microsoft.com/office/officeart/2005/8/layout/vList2"/>
    <dgm:cxn modelId="{95AC2842-BBA0-4E94-A0D1-7AC2FC53D8FF}" type="presParOf" srcId="{E2D697B3-FA61-42A3-B54C-CFB86071F447}" destId="{6C98554F-453A-4445-9405-B55E4D811146}" srcOrd="2" destOrd="0" presId="urn:microsoft.com/office/officeart/2005/8/layout/vList2"/>
    <dgm:cxn modelId="{2ABD641B-F769-4196-98AC-84B30C7099AE}" type="presParOf" srcId="{E2D697B3-FA61-42A3-B54C-CFB86071F447}" destId="{7BC29BE2-3FDC-42DD-AC85-CA9DC043476A}" srcOrd="3" destOrd="0" presId="urn:microsoft.com/office/officeart/2005/8/layout/vList2"/>
    <dgm:cxn modelId="{E8E923CD-5568-4101-A7AF-037D359C3250}" type="presParOf" srcId="{E2D697B3-FA61-42A3-B54C-CFB86071F447}" destId="{8C72D4A0-8E7D-436D-954F-64190823E95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02AC831-2F15-4BAE-B908-F1D267C39687}"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7B7C9E72-964E-4D23-9B1F-21537EE57253}">
      <dgm:prSet/>
      <dgm:spPr>
        <a:solidFill>
          <a:srgbClr val="0D7062"/>
        </a:solidFill>
      </dgm:spPr>
      <dgm:t>
        <a:bodyPr/>
        <a:lstStyle/>
        <a:p>
          <a:r>
            <a:rPr lang="en-US" b="0" i="0" dirty="0"/>
            <a:t>Prompt &amp; equitable</a:t>
          </a:r>
          <a:endParaRPr lang="en-US" dirty="0"/>
        </a:p>
      </dgm:t>
    </dgm:pt>
    <dgm:pt modelId="{B6E6702F-B7C5-4116-95B4-588190D132C3}" type="parTrans" cxnId="{BB19B18B-7B95-4247-AB83-6652B6754098}">
      <dgm:prSet/>
      <dgm:spPr/>
      <dgm:t>
        <a:bodyPr/>
        <a:lstStyle/>
        <a:p>
          <a:endParaRPr lang="en-US"/>
        </a:p>
      </dgm:t>
    </dgm:pt>
    <dgm:pt modelId="{82AEB207-1C83-4ACE-8CAD-14D173D1F67C}" type="sibTrans" cxnId="{BB19B18B-7B95-4247-AB83-6652B6754098}">
      <dgm:prSet/>
      <dgm:spPr/>
      <dgm:t>
        <a:bodyPr/>
        <a:lstStyle/>
        <a:p>
          <a:endParaRPr lang="en-US"/>
        </a:p>
      </dgm:t>
    </dgm:pt>
    <dgm:pt modelId="{F4E1B612-D3D5-40ED-B8B4-827DB88F7D9F}">
      <dgm:prSet/>
      <dgm:spPr>
        <a:solidFill>
          <a:srgbClr val="0D7062"/>
        </a:solidFill>
      </dgm:spPr>
      <dgm:t>
        <a:bodyPr/>
        <a:lstStyle/>
        <a:p>
          <a:r>
            <a:rPr lang="en-US" b="0" i="0" dirty="0"/>
            <a:t>Equal rights to participate</a:t>
          </a:r>
          <a:endParaRPr lang="en-US" dirty="0"/>
        </a:p>
      </dgm:t>
    </dgm:pt>
    <dgm:pt modelId="{87F02427-083E-4B66-AE18-612516FC7A79}" type="parTrans" cxnId="{780F50ED-D431-4378-B8B4-570A8BE5988F}">
      <dgm:prSet/>
      <dgm:spPr/>
      <dgm:t>
        <a:bodyPr/>
        <a:lstStyle/>
        <a:p>
          <a:endParaRPr lang="en-US"/>
        </a:p>
      </dgm:t>
    </dgm:pt>
    <dgm:pt modelId="{3F6C32D9-1F91-41D8-8549-907F86608707}" type="sibTrans" cxnId="{780F50ED-D431-4378-B8B4-570A8BE5988F}">
      <dgm:prSet/>
      <dgm:spPr/>
      <dgm:t>
        <a:bodyPr/>
        <a:lstStyle/>
        <a:p>
          <a:endParaRPr lang="en-US"/>
        </a:p>
      </dgm:t>
    </dgm:pt>
    <dgm:pt modelId="{1456226D-03BA-47E2-B7D2-7190169F92AA}">
      <dgm:prSet/>
      <dgm:spPr>
        <a:solidFill>
          <a:srgbClr val="0D7062"/>
        </a:solidFill>
      </dgm:spPr>
      <dgm:t>
        <a:bodyPr/>
        <a:lstStyle/>
        <a:p>
          <a:r>
            <a:rPr lang="en-US" b="0" i="0" dirty="0"/>
            <a:t>Right to an advisor of choice</a:t>
          </a:r>
          <a:endParaRPr lang="en-US" dirty="0"/>
        </a:p>
      </dgm:t>
    </dgm:pt>
    <dgm:pt modelId="{3002AFAE-EA8A-4A17-9D05-843C9ACF03DA}" type="parTrans" cxnId="{68B02D16-C83E-4D2C-B869-0B5BB89F96E2}">
      <dgm:prSet/>
      <dgm:spPr/>
      <dgm:t>
        <a:bodyPr/>
        <a:lstStyle/>
        <a:p>
          <a:endParaRPr lang="en-US"/>
        </a:p>
      </dgm:t>
    </dgm:pt>
    <dgm:pt modelId="{D93900F6-933E-4775-B94F-2C83FF7FFE4F}" type="sibTrans" cxnId="{68B02D16-C83E-4D2C-B869-0B5BB89F96E2}">
      <dgm:prSet/>
      <dgm:spPr/>
      <dgm:t>
        <a:bodyPr/>
        <a:lstStyle/>
        <a:p>
          <a:endParaRPr lang="en-US"/>
        </a:p>
      </dgm:t>
    </dgm:pt>
    <dgm:pt modelId="{DB119265-5D44-41DF-92B6-7AE020343680}">
      <dgm:prSet/>
      <dgm:spPr>
        <a:solidFill>
          <a:srgbClr val="0D7062"/>
        </a:solidFill>
      </dgm:spPr>
      <dgm:t>
        <a:bodyPr/>
        <a:lstStyle/>
        <a:p>
          <a:r>
            <a:rPr lang="en-US" b="0" i="0" dirty="0"/>
            <a:t>Administrators participating must be free of bias or conflict of interest</a:t>
          </a:r>
          <a:endParaRPr lang="en-US" dirty="0"/>
        </a:p>
      </dgm:t>
    </dgm:pt>
    <dgm:pt modelId="{633C65E0-B32D-46B5-9A62-99069C68297B}" type="parTrans" cxnId="{692C3E14-B896-458D-97EF-F0C61F992733}">
      <dgm:prSet/>
      <dgm:spPr/>
      <dgm:t>
        <a:bodyPr/>
        <a:lstStyle/>
        <a:p>
          <a:endParaRPr lang="en-US"/>
        </a:p>
      </dgm:t>
    </dgm:pt>
    <dgm:pt modelId="{C2E95681-ED80-4808-9A13-92B127034466}" type="sibTrans" cxnId="{692C3E14-B896-458D-97EF-F0C61F992733}">
      <dgm:prSet/>
      <dgm:spPr/>
      <dgm:t>
        <a:bodyPr/>
        <a:lstStyle/>
        <a:p>
          <a:endParaRPr lang="en-US"/>
        </a:p>
      </dgm:t>
    </dgm:pt>
    <dgm:pt modelId="{8A82187F-A555-407C-A577-F0CABF218689}">
      <dgm:prSet/>
      <dgm:spPr>
        <a:solidFill>
          <a:srgbClr val="0D7062"/>
        </a:solidFill>
      </dgm:spPr>
      <dgm:t>
        <a:bodyPr/>
        <a:lstStyle/>
        <a:p>
          <a:r>
            <a:rPr lang="en-US" b="0" i="0" dirty="0"/>
            <a:t>Presumption of good faith reporting</a:t>
          </a:r>
          <a:endParaRPr lang="en-US" dirty="0"/>
        </a:p>
      </dgm:t>
    </dgm:pt>
    <dgm:pt modelId="{5F40D7C2-6168-4441-AB1C-C3935A71C798}" type="parTrans" cxnId="{E444B9BF-A9AB-49A8-9215-6F0B35B483E1}">
      <dgm:prSet/>
      <dgm:spPr/>
      <dgm:t>
        <a:bodyPr/>
        <a:lstStyle/>
        <a:p>
          <a:endParaRPr lang="en-US"/>
        </a:p>
      </dgm:t>
    </dgm:pt>
    <dgm:pt modelId="{A58D6436-10A2-4738-9712-8C460EE2F985}" type="sibTrans" cxnId="{E444B9BF-A9AB-49A8-9215-6F0B35B483E1}">
      <dgm:prSet/>
      <dgm:spPr/>
      <dgm:t>
        <a:bodyPr/>
        <a:lstStyle/>
        <a:p>
          <a:endParaRPr lang="en-US"/>
        </a:p>
      </dgm:t>
    </dgm:pt>
    <dgm:pt modelId="{DDD1A3E9-8737-4C2B-AD09-564C7A1CC1AE}">
      <dgm:prSet/>
      <dgm:spPr>
        <a:solidFill>
          <a:srgbClr val="0D7062"/>
        </a:solidFill>
      </dgm:spPr>
      <dgm:t>
        <a:bodyPr/>
        <a:lstStyle/>
        <a:p>
          <a:r>
            <a:rPr lang="en-US" b="0" i="0" dirty="0"/>
            <a:t>Presumption of non-responsibility</a:t>
          </a:r>
          <a:endParaRPr lang="en-US" dirty="0"/>
        </a:p>
      </dgm:t>
    </dgm:pt>
    <dgm:pt modelId="{7AAC6CD3-1BF1-4F65-9A34-88728E2AB063}" type="parTrans" cxnId="{C3309047-B615-4CE1-973F-36553ECA8E8E}">
      <dgm:prSet/>
      <dgm:spPr/>
      <dgm:t>
        <a:bodyPr/>
        <a:lstStyle/>
        <a:p>
          <a:endParaRPr lang="en-US"/>
        </a:p>
      </dgm:t>
    </dgm:pt>
    <dgm:pt modelId="{CB7E26B4-E7BB-474D-BED2-9ECB30E4DE17}" type="sibTrans" cxnId="{C3309047-B615-4CE1-973F-36553ECA8E8E}">
      <dgm:prSet/>
      <dgm:spPr/>
      <dgm:t>
        <a:bodyPr/>
        <a:lstStyle/>
        <a:p>
          <a:endParaRPr lang="en-US"/>
        </a:p>
      </dgm:t>
    </dgm:pt>
    <dgm:pt modelId="{AD859DE2-5601-4512-834A-44DF42E34306}">
      <dgm:prSet/>
      <dgm:spPr>
        <a:solidFill>
          <a:srgbClr val="0D7062"/>
        </a:solidFill>
      </dgm:spPr>
      <dgm:t>
        <a:bodyPr/>
        <a:lstStyle/>
        <a:p>
          <a:r>
            <a:rPr lang="en-US" b="0" i="0" dirty="0"/>
            <a:t>Expectation of cooperation from community members</a:t>
          </a:r>
          <a:endParaRPr lang="en-US" dirty="0"/>
        </a:p>
      </dgm:t>
    </dgm:pt>
    <dgm:pt modelId="{50682811-57FE-4072-965A-581EB52FC16D}" type="parTrans" cxnId="{D5334F2F-1548-4F6B-8A8F-9E1A024F70D7}">
      <dgm:prSet/>
      <dgm:spPr/>
      <dgm:t>
        <a:bodyPr/>
        <a:lstStyle/>
        <a:p>
          <a:endParaRPr lang="en-US"/>
        </a:p>
      </dgm:t>
    </dgm:pt>
    <dgm:pt modelId="{A136BAE4-AD78-4736-B51D-B55A89661532}" type="sibTrans" cxnId="{D5334F2F-1548-4F6B-8A8F-9E1A024F70D7}">
      <dgm:prSet/>
      <dgm:spPr/>
      <dgm:t>
        <a:bodyPr/>
        <a:lstStyle/>
        <a:p>
          <a:endParaRPr lang="en-US"/>
        </a:p>
      </dgm:t>
    </dgm:pt>
    <dgm:pt modelId="{1E79F514-BD14-4790-B3C5-E5C6EA5DCF5E}" type="pres">
      <dgm:prSet presAssocID="{002AC831-2F15-4BAE-B908-F1D267C39687}" presName="diagram" presStyleCnt="0">
        <dgm:presLayoutVars>
          <dgm:dir/>
          <dgm:resizeHandles val="exact"/>
        </dgm:presLayoutVars>
      </dgm:prSet>
      <dgm:spPr/>
    </dgm:pt>
    <dgm:pt modelId="{D593822F-9A17-43BE-AAC0-FC54DA43CBD4}" type="pres">
      <dgm:prSet presAssocID="{7B7C9E72-964E-4D23-9B1F-21537EE57253}" presName="node" presStyleLbl="node1" presStyleIdx="0" presStyleCnt="7">
        <dgm:presLayoutVars>
          <dgm:bulletEnabled val="1"/>
        </dgm:presLayoutVars>
      </dgm:prSet>
      <dgm:spPr/>
    </dgm:pt>
    <dgm:pt modelId="{88B5074B-C896-46A9-8F24-2F4F09B70B93}" type="pres">
      <dgm:prSet presAssocID="{82AEB207-1C83-4ACE-8CAD-14D173D1F67C}" presName="sibTrans" presStyleCnt="0"/>
      <dgm:spPr/>
    </dgm:pt>
    <dgm:pt modelId="{DF442EF3-5595-4FFD-B630-B7B13CE762DB}" type="pres">
      <dgm:prSet presAssocID="{F4E1B612-D3D5-40ED-B8B4-827DB88F7D9F}" presName="node" presStyleLbl="node1" presStyleIdx="1" presStyleCnt="7">
        <dgm:presLayoutVars>
          <dgm:bulletEnabled val="1"/>
        </dgm:presLayoutVars>
      </dgm:prSet>
      <dgm:spPr/>
    </dgm:pt>
    <dgm:pt modelId="{89668469-2717-4998-8515-F85800A26D8A}" type="pres">
      <dgm:prSet presAssocID="{3F6C32D9-1F91-41D8-8549-907F86608707}" presName="sibTrans" presStyleCnt="0"/>
      <dgm:spPr/>
    </dgm:pt>
    <dgm:pt modelId="{4EA0FC8C-3448-4BCA-A652-516EF5875780}" type="pres">
      <dgm:prSet presAssocID="{1456226D-03BA-47E2-B7D2-7190169F92AA}" presName="node" presStyleLbl="node1" presStyleIdx="2" presStyleCnt="7">
        <dgm:presLayoutVars>
          <dgm:bulletEnabled val="1"/>
        </dgm:presLayoutVars>
      </dgm:prSet>
      <dgm:spPr/>
    </dgm:pt>
    <dgm:pt modelId="{60D9BF23-C504-4E57-9350-B56224DFF5E4}" type="pres">
      <dgm:prSet presAssocID="{D93900F6-933E-4775-B94F-2C83FF7FFE4F}" presName="sibTrans" presStyleCnt="0"/>
      <dgm:spPr/>
    </dgm:pt>
    <dgm:pt modelId="{76EE4F23-693C-44B1-861E-03D4191DAE7D}" type="pres">
      <dgm:prSet presAssocID="{DB119265-5D44-41DF-92B6-7AE020343680}" presName="node" presStyleLbl="node1" presStyleIdx="3" presStyleCnt="7">
        <dgm:presLayoutVars>
          <dgm:bulletEnabled val="1"/>
        </dgm:presLayoutVars>
      </dgm:prSet>
      <dgm:spPr/>
    </dgm:pt>
    <dgm:pt modelId="{22DFE4B6-F7AA-4B9E-B507-82AC793E5F6D}" type="pres">
      <dgm:prSet presAssocID="{C2E95681-ED80-4808-9A13-92B127034466}" presName="sibTrans" presStyleCnt="0"/>
      <dgm:spPr/>
    </dgm:pt>
    <dgm:pt modelId="{39C550B8-E597-4BAD-9A38-EA9078B15A4E}" type="pres">
      <dgm:prSet presAssocID="{8A82187F-A555-407C-A577-F0CABF218689}" presName="node" presStyleLbl="node1" presStyleIdx="4" presStyleCnt="7">
        <dgm:presLayoutVars>
          <dgm:bulletEnabled val="1"/>
        </dgm:presLayoutVars>
      </dgm:prSet>
      <dgm:spPr/>
    </dgm:pt>
    <dgm:pt modelId="{5E137DD3-2933-4A5E-9E1B-3252ACB01949}" type="pres">
      <dgm:prSet presAssocID="{A58D6436-10A2-4738-9712-8C460EE2F985}" presName="sibTrans" presStyleCnt="0"/>
      <dgm:spPr/>
    </dgm:pt>
    <dgm:pt modelId="{B7761932-80FB-4BC1-AA3C-CE6E9E2BDAF7}" type="pres">
      <dgm:prSet presAssocID="{DDD1A3E9-8737-4C2B-AD09-564C7A1CC1AE}" presName="node" presStyleLbl="node1" presStyleIdx="5" presStyleCnt="7">
        <dgm:presLayoutVars>
          <dgm:bulletEnabled val="1"/>
        </dgm:presLayoutVars>
      </dgm:prSet>
      <dgm:spPr/>
    </dgm:pt>
    <dgm:pt modelId="{73BC901F-2B45-40E9-80A2-6812C05BD60F}" type="pres">
      <dgm:prSet presAssocID="{CB7E26B4-E7BB-474D-BED2-9ECB30E4DE17}" presName="sibTrans" presStyleCnt="0"/>
      <dgm:spPr/>
    </dgm:pt>
    <dgm:pt modelId="{1FF38A4B-394F-4520-87A6-5BCA6CA022BF}" type="pres">
      <dgm:prSet presAssocID="{AD859DE2-5601-4512-834A-44DF42E34306}" presName="node" presStyleLbl="node1" presStyleIdx="6" presStyleCnt="7">
        <dgm:presLayoutVars>
          <dgm:bulletEnabled val="1"/>
        </dgm:presLayoutVars>
      </dgm:prSet>
      <dgm:spPr/>
    </dgm:pt>
  </dgm:ptLst>
  <dgm:cxnLst>
    <dgm:cxn modelId="{B5C2D903-D710-4B12-91AF-8894E567ED4D}" type="presOf" srcId="{1456226D-03BA-47E2-B7D2-7190169F92AA}" destId="{4EA0FC8C-3448-4BCA-A652-516EF5875780}" srcOrd="0" destOrd="0" presId="urn:microsoft.com/office/officeart/2005/8/layout/default"/>
    <dgm:cxn modelId="{692C3E14-B896-458D-97EF-F0C61F992733}" srcId="{002AC831-2F15-4BAE-B908-F1D267C39687}" destId="{DB119265-5D44-41DF-92B6-7AE020343680}" srcOrd="3" destOrd="0" parTransId="{633C65E0-B32D-46B5-9A62-99069C68297B}" sibTransId="{C2E95681-ED80-4808-9A13-92B127034466}"/>
    <dgm:cxn modelId="{68B02D16-C83E-4D2C-B869-0B5BB89F96E2}" srcId="{002AC831-2F15-4BAE-B908-F1D267C39687}" destId="{1456226D-03BA-47E2-B7D2-7190169F92AA}" srcOrd="2" destOrd="0" parTransId="{3002AFAE-EA8A-4A17-9D05-843C9ACF03DA}" sibTransId="{D93900F6-933E-4775-B94F-2C83FF7FFE4F}"/>
    <dgm:cxn modelId="{D5334F2F-1548-4F6B-8A8F-9E1A024F70D7}" srcId="{002AC831-2F15-4BAE-B908-F1D267C39687}" destId="{AD859DE2-5601-4512-834A-44DF42E34306}" srcOrd="6" destOrd="0" parTransId="{50682811-57FE-4072-965A-581EB52FC16D}" sibTransId="{A136BAE4-AD78-4736-B51D-B55A89661532}"/>
    <dgm:cxn modelId="{C628CF32-9B0F-4765-AE7E-CFA015E99250}" type="presOf" srcId="{F4E1B612-D3D5-40ED-B8B4-827DB88F7D9F}" destId="{DF442EF3-5595-4FFD-B630-B7B13CE762DB}" srcOrd="0" destOrd="0" presId="urn:microsoft.com/office/officeart/2005/8/layout/default"/>
    <dgm:cxn modelId="{8F4C513D-42E8-4350-9112-365081337E4B}" type="presOf" srcId="{DDD1A3E9-8737-4C2B-AD09-564C7A1CC1AE}" destId="{B7761932-80FB-4BC1-AA3C-CE6E9E2BDAF7}" srcOrd="0" destOrd="0" presId="urn:microsoft.com/office/officeart/2005/8/layout/default"/>
    <dgm:cxn modelId="{C3309047-B615-4CE1-973F-36553ECA8E8E}" srcId="{002AC831-2F15-4BAE-B908-F1D267C39687}" destId="{DDD1A3E9-8737-4C2B-AD09-564C7A1CC1AE}" srcOrd="5" destOrd="0" parTransId="{7AAC6CD3-1BF1-4F65-9A34-88728E2AB063}" sibTransId="{CB7E26B4-E7BB-474D-BED2-9ECB30E4DE17}"/>
    <dgm:cxn modelId="{27EEF758-A5CD-4CFE-8D9F-8117BB3C9EA7}" type="presOf" srcId="{8A82187F-A555-407C-A577-F0CABF218689}" destId="{39C550B8-E597-4BAD-9A38-EA9078B15A4E}" srcOrd="0" destOrd="0" presId="urn:microsoft.com/office/officeart/2005/8/layout/default"/>
    <dgm:cxn modelId="{BB19B18B-7B95-4247-AB83-6652B6754098}" srcId="{002AC831-2F15-4BAE-B908-F1D267C39687}" destId="{7B7C9E72-964E-4D23-9B1F-21537EE57253}" srcOrd="0" destOrd="0" parTransId="{B6E6702F-B7C5-4116-95B4-588190D132C3}" sibTransId="{82AEB207-1C83-4ACE-8CAD-14D173D1F67C}"/>
    <dgm:cxn modelId="{61294F94-74AF-45F5-B885-28D5C7CA8E70}" type="presOf" srcId="{002AC831-2F15-4BAE-B908-F1D267C39687}" destId="{1E79F514-BD14-4790-B3C5-E5C6EA5DCF5E}" srcOrd="0" destOrd="0" presId="urn:microsoft.com/office/officeart/2005/8/layout/default"/>
    <dgm:cxn modelId="{ADAD639F-9B35-4740-BF5C-1D4D5D40EC16}" type="presOf" srcId="{7B7C9E72-964E-4D23-9B1F-21537EE57253}" destId="{D593822F-9A17-43BE-AAC0-FC54DA43CBD4}" srcOrd="0" destOrd="0" presId="urn:microsoft.com/office/officeart/2005/8/layout/default"/>
    <dgm:cxn modelId="{26CCAAA1-F581-4CC1-9E61-73AD385769A1}" type="presOf" srcId="{DB119265-5D44-41DF-92B6-7AE020343680}" destId="{76EE4F23-693C-44B1-861E-03D4191DAE7D}" srcOrd="0" destOrd="0" presId="urn:microsoft.com/office/officeart/2005/8/layout/default"/>
    <dgm:cxn modelId="{E444B9BF-A9AB-49A8-9215-6F0B35B483E1}" srcId="{002AC831-2F15-4BAE-B908-F1D267C39687}" destId="{8A82187F-A555-407C-A577-F0CABF218689}" srcOrd="4" destOrd="0" parTransId="{5F40D7C2-6168-4441-AB1C-C3935A71C798}" sibTransId="{A58D6436-10A2-4738-9712-8C460EE2F985}"/>
    <dgm:cxn modelId="{780F50ED-D431-4378-B8B4-570A8BE5988F}" srcId="{002AC831-2F15-4BAE-B908-F1D267C39687}" destId="{F4E1B612-D3D5-40ED-B8B4-827DB88F7D9F}" srcOrd="1" destOrd="0" parTransId="{87F02427-083E-4B66-AE18-612516FC7A79}" sibTransId="{3F6C32D9-1F91-41D8-8549-907F86608707}"/>
    <dgm:cxn modelId="{B97383FA-E069-459C-9652-9DAD34DE4C1F}" type="presOf" srcId="{AD859DE2-5601-4512-834A-44DF42E34306}" destId="{1FF38A4B-394F-4520-87A6-5BCA6CA022BF}" srcOrd="0" destOrd="0" presId="urn:microsoft.com/office/officeart/2005/8/layout/default"/>
    <dgm:cxn modelId="{DCCA8145-A37A-417E-A901-1F7C66DAE146}" type="presParOf" srcId="{1E79F514-BD14-4790-B3C5-E5C6EA5DCF5E}" destId="{D593822F-9A17-43BE-AAC0-FC54DA43CBD4}" srcOrd="0" destOrd="0" presId="urn:microsoft.com/office/officeart/2005/8/layout/default"/>
    <dgm:cxn modelId="{B0E2A461-2FB0-4BFD-9A83-E6B12E051BC9}" type="presParOf" srcId="{1E79F514-BD14-4790-B3C5-E5C6EA5DCF5E}" destId="{88B5074B-C896-46A9-8F24-2F4F09B70B93}" srcOrd="1" destOrd="0" presId="urn:microsoft.com/office/officeart/2005/8/layout/default"/>
    <dgm:cxn modelId="{2320A1DB-7EFB-45B3-9FE3-89D2E9FE4F33}" type="presParOf" srcId="{1E79F514-BD14-4790-B3C5-E5C6EA5DCF5E}" destId="{DF442EF3-5595-4FFD-B630-B7B13CE762DB}" srcOrd="2" destOrd="0" presId="urn:microsoft.com/office/officeart/2005/8/layout/default"/>
    <dgm:cxn modelId="{AD0FC82D-EAA4-407D-801E-F4E8280A9780}" type="presParOf" srcId="{1E79F514-BD14-4790-B3C5-E5C6EA5DCF5E}" destId="{89668469-2717-4998-8515-F85800A26D8A}" srcOrd="3" destOrd="0" presId="urn:microsoft.com/office/officeart/2005/8/layout/default"/>
    <dgm:cxn modelId="{F1B00DB4-ECD0-4FCC-823A-47DD8AB50CEB}" type="presParOf" srcId="{1E79F514-BD14-4790-B3C5-E5C6EA5DCF5E}" destId="{4EA0FC8C-3448-4BCA-A652-516EF5875780}" srcOrd="4" destOrd="0" presId="urn:microsoft.com/office/officeart/2005/8/layout/default"/>
    <dgm:cxn modelId="{C5F69718-F7E3-410B-82BF-4046D0FC0AC1}" type="presParOf" srcId="{1E79F514-BD14-4790-B3C5-E5C6EA5DCF5E}" destId="{60D9BF23-C504-4E57-9350-B56224DFF5E4}" srcOrd="5" destOrd="0" presId="urn:microsoft.com/office/officeart/2005/8/layout/default"/>
    <dgm:cxn modelId="{05281817-2405-4532-89D1-B856EF652ED3}" type="presParOf" srcId="{1E79F514-BD14-4790-B3C5-E5C6EA5DCF5E}" destId="{76EE4F23-693C-44B1-861E-03D4191DAE7D}" srcOrd="6" destOrd="0" presId="urn:microsoft.com/office/officeart/2005/8/layout/default"/>
    <dgm:cxn modelId="{47660229-F246-4F3F-BE61-7C48F8533BDC}" type="presParOf" srcId="{1E79F514-BD14-4790-B3C5-E5C6EA5DCF5E}" destId="{22DFE4B6-F7AA-4B9E-B507-82AC793E5F6D}" srcOrd="7" destOrd="0" presId="urn:microsoft.com/office/officeart/2005/8/layout/default"/>
    <dgm:cxn modelId="{EF75773E-7449-4A46-AF4C-AE993D90DA55}" type="presParOf" srcId="{1E79F514-BD14-4790-B3C5-E5C6EA5DCF5E}" destId="{39C550B8-E597-4BAD-9A38-EA9078B15A4E}" srcOrd="8" destOrd="0" presId="urn:microsoft.com/office/officeart/2005/8/layout/default"/>
    <dgm:cxn modelId="{830146B7-CC45-45CF-9282-752726BF97F2}" type="presParOf" srcId="{1E79F514-BD14-4790-B3C5-E5C6EA5DCF5E}" destId="{5E137DD3-2933-4A5E-9E1B-3252ACB01949}" srcOrd="9" destOrd="0" presId="urn:microsoft.com/office/officeart/2005/8/layout/default"/>
    <dgm:cxn modelId="{6BE9359A-BEA6-47C1-851E-5F6E783AF070}" type="presParOf" srcId="{1E79F514-BD14-4790-B3C5-E5C6EA5DCF5E}" destId="{B7761932-80FB-4BC1-AA3C-CE6E9E2BDAF7}" srcOrd="10" destOrd="0" presId="urn:microsoft.com/office/officeart/2005/8/layout/default"/>
    <dgm:cxn modelId="{B88BD9D0-1DC0-4BD0-A30D-D44E8AB0FDC1}" type="presParOf" srcId="{1E79F514-BD14-4790-B3C5-E5C6EA5DCF5E}" destId="{73BC901F-2B45-40E9-80A2-6812C05BD60F}" srcOrd="11" destOrd="0" presId="urn:microsoft.com/office/officeart/2005/8/layout/default"/>
    <dgm:cxn modelId="{1ADED39D-8BBB-4B91-B014-42E8D62D276D}" type="presParOf" srcId="{1E79F514-BD14-4790-B3C5-E5C6EA5DCF5E}" destId="{1FF38A4B-394F-4520-87A6-5BCA6CA022BF}"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DA0F27-790D-4E9D-9C3B-06A191820C6A}"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333875C1-734F-4790-96D4-88473719CD34}">
      <dgm:prSet/>
      <dgm:spPr>
        <a:solidFill>
          <a:srgbClr val="0D7062"/>
        </a:solidFill>
      </dgm:spPr>
      <dgm:t>
        <a:bodyPr/>
        <a:lstStyle/>
        <a:p>
          <a:r>
            <a:rPr lang="en-US" b="1" i="0" u="sng"/>
            <a:t>Must</a:t>
          </a:r>
          <a:r>
            <a:rPr lang="en-US" b="0" i="0"/>
            <a:t> occur within the U.S.</a:t>
          </a:r>
          <a:endParaRPr lang="en-US"/>
        </a:p>
      </dgm:t>
    </dgm:pt>
    <dgm:pt modelId="{C118ABF1-D39C-4412-9C45-CD0528F1A2C2}" type="parTrans" cxnId="{4F770DD5-C732-46B8-AEE9-F3648E1340F0}">
      <dgm:prSet/>
      <dgm:spPr/>
      <dgm:t>
        <a:bodyPr/>
        <a:lstStyle/>
        <a:p>
          <a:endParaRPr lang="en-US"/>
        </a:p>
      </dgm:t>
    </dgm:pt>
    <dgm:pt modelId="{3976B91B-6E74-44D0-BF2C-AEABD89843C7}" type="sibTrans" cxnId="{4F770DD5-C732-46B8-AEE9-F3648E1340F0}">
      <dgm:prSet/>
      <dgm:spPr/>
      <dgm:t>
        <a:bodyPr/>
        <a:lstStyle/>
        <a:p>
          <a:endParaRPr lang="en-US"/>
        </a:p>
      </dgm:t>
    </dgm:pt>
    <dgm:pt modelId="{67AAA83E-5B60-4A7F-8858-727A2060E97A}">
      <dgm:prSet/>
      <dgm:spPr>
        <a:solidFill>
          <a:srgbClr val="0D7062"/>
        </a:solidFill>
      </dgm:spPr>
      <dgm:t>
        <a:bodyPr/>
        <a:lstStyle/>
        <a:p>
          <a:r>
            <a:rPr lang="en-US" b="1" i="0" u="sng" dirty="0"/>
            <a:t>Must</a:t>
          </a:r>
          <a:r>
            <a:rPr lang="en-US" b="0" i="0" dirty="0"/>
            <a:t> occur in a University program or activity</a:t>
          </a:r>
          <a:endParaRPr lang="en-US" dirty="0"/>
        </a:p>
      </dgm:t>
    </dgm:pt>
    <dgm:pt modelId="{50106C63-C89C-4F30-B69E-28677295D791}" type="parTrans" cxnId="{34D3F649-3431-4ED1-9819-8EAFF5E08137}">
      <dgm:prSet/>
      <dgm:spPr/>
      <dgm:t>
        <a:bodyPr/>
        <a:lstStyle/>
        <a:p>
          <a:endParaRPr lang="en-US"/>
        </a:p>
      </dgm:t>
    </dgm:pt>
    <dgm:pt modelId="{EC6F51A1-395F-4249-922B-265C471D0EDE}" type="sibTrans" cxnId="{34D3F649-3431-4ED1-9819-8EAFF5E08137}">
      <dgm:prSet/>
      <dgm:spPr/>
      <dgm:t>
        <a:bodyPr/>
        <a:lstStyle/>
        <a:p>
          <a:endParaRPr lang="en-US"/>
        </a:p>
      </dgm:t>
    </dgm:pt>
    <dgm:pt modelId="{C68563AC-DCB0-48BF-B792-DDFC4B3670B7}">
      <dgm:prSet/>
      <dgm:spPr/>
      <dgm:t>
        <a:bodyPr/>
        <a:lstStyle/>
        <a:p>
          <a:pPr>
            <a:buFont typeface="Courier New" panose="02070309020205020404" pitchFamily="49" charset="0"/>
            <a:buChar char="o"/>
          </a:pPr>
          <a:r>
            <a:rPr lang="en-US" b="0" i="0" dirty="0"/>
            <a:t>Including on University property</a:t>
          </a:r>
          <a:endParaRPr lang="en-US" dirty="0"/>
        </a:p>
      </dgm:t>
    </dgm:pt>
    <dgm:pt modelId="{8B8A5E68-EC74-4D19-AC0E-962016977E5B}" type="parTrans" cxnId="{1A910749-4985-4472-9498-72DAFBF33A0D}">
      <dgm:prSet/>
      <dgm:spPr/>
      <dgm:t>
        <a:bodyPr/>
        <a:lstStyle/>
        <a:p>
          <a:endParaRPr lang="en-US"/>
        </a:p>
      </dgm:t>
    </dgm:pt>
    <dgm:pt modelId="{4C9796D2-7F4A-4943-802C-7EABF93A003F}" type="sibTrans" cxnId="{1A910749-4985-4472-9498-72DAFBF33A0D}">
      <dgm:prSet/>
      <dgm:spPr/>
      <dgm:t>
        <a:bodyPr/>
        <a:lstStyle/>
        <a:p>
          <a:endParaRPr lang="en-US"/>
        </a:p>
      </dgm:t>
    </dgm:pt>
    <dgm:pt modelId="{327811E8-F5C6-44BB-939D-57C929FD5A4A}">
      <dgm:prSet/>
      <dgm:spPr>
        <a:solidFill>
          <a:srgbClr val="0D7062"/>
        </a:solidFill>
      </dgm:spPr>
      <dgm:t>
        <a:bodyPr/>
        <a:lstStyle/>
        <a:p>
          <a:r>
            <a:rPr lang="en-US" b="0" i="0"/>
            <a:t>Complainant </a:t>
          </a:r>
          <a:r>
            <a:rPr lang="en-US" b="0" i="0" u="sng"/>
            <a:t>must be participating or attempting to participate </a:t>
          </a:r>
          <a:r>
            <a:rPr lang="en-US" b="0" i="0"/>
            <a:t>in a College program or activity</a:t>
          </a:r>
          <a:endParaRPr lang="en-US"/>
        </a:p>
      </dgm:t>
    </dgm:pt>
    <dgm:pt modelId="{4C7B11AE-5659-41C7-B1A4-92ED926EFF20}" type="parTrans" cxnId="{61D85EAC-6AEA-471B-8F79-3494AFAD9C60}">
      <dgm:prSet/>
      <dgm:spPr/>
      <dgm:t>
        <a:bodyPr/>
        <a:lstStyle/>
        <a:p>
          <a:endParaRPr lang="en-US"/>
        </a:p>
      </dgm:t>
    </dgm:pt>
    <dgm:pt modelId="{740BD8B9-5132-41FC-B4C5-0B286C5BB80B}" type="sibTrans" cxnId="{61D85EAC-6AEA-471B-8F79-3494AFAD9C60}">
      <dgm:prSet/>
      <dgm:spPr/>
      <dgm:t>
        <a:bodyPr/>
        <a:lstStyle/>
        <a:p>
          <a:endParaRPr lang="en-US"/>
        </a:p>
      </dgm:t>
    </dgm:pt>
    <dgm:pt modelId="{EF895773-B848-496C-A4B6-05A1B8BCE2CE}" type="pres">
      <dgm:prSet presAssocID="{73DA0F27-790D-4E9D-9C3B-06A191820C6A}" presName="linear" presStyleCnt="0">
        <dgm:presLayoutVars>
          <dgm:animLvl val="lvl"/>
          <dgm:resizeHandles val="exact"/>
        </dgm:presLayoutVars>
      </dgm:prSet>
      <dgm:spPr/>
    </dgm:pt>
    <dgm:pt modelId="{0D23ADAB-EDAC-40F4-9A23-35E60DE3E79B}" type="pres">
      <dgm:prSet presAssocID="{333875C1-734F-4790-96D4-88473719CD34}" presName="parentText" presStyleLbl="node1" presStyleIdx="0" presStyleCnt="3">
        <dgm:presLayoutVars>
          <dgm:chMax val="0"/>
          <dgm:bulletEnabled val="1"/>
        </dgm:presLayoutVars>
      </dgm:prSet>
      <dgm:spPr/>
    </dgm:pt>
    <dgm:pt modelId="{6624CF32-08D9-4926-8759-2644AC7475DF}" type="pres">
      <dgm:prSet presAssocID="{3976B91B-6E74-44D0-BF2C-AEABD89843C7}" presName="spacer" presStyleCnt="0"/>
      <dgm:spPr/>
    </dgm:pt>
    <dgm:pt modelId="{63770D48-61EC-4EB5-A229-EB7436A38886}" type="pres">
      <dgm:prSet presAssocID="{67AAA83E-5B60-4A7F-8858-727A2060E97A}" presName="parentText" presStyleLbl="node1" presStyleIdx="1" presStyleCnt="3">
        <dgm:presLayoutVars>
          <dgm:chMax val="0"/>
          <dgm:bulletEnabled val="1"/>
        </dgm:presLayoutVars>
      </dgm:prSet>
      <dgm:spPr/>
    </dgm:pt>
    <dgm:pt modelId="{87D2457A-4AEE-4C9A-B5EE-FA981B89B36E}" type="pres">
      <dgm:prSet presAssocID="{67AAA83E-5B60-4A7F-8858-727A2060E97A}" presName="childText" presStyleLbl="revTx" presStyleIdx="0" presStyleCnt="1">
        <dgm:presLayoutVars>
          <dgm:bulletEnabled val="1"/>
        </dgm:presLayoutVars>
      </dgm:prSet>
      <dgm:spPr/>
    </dgm:pt>
    <dgm:pt modelId="{54FF0B06-C7B0-4961-B0D0-A530BA7AAA44}" type="pres">
      <dgm:prSet presAssocID="{327811E8-F5C6-44BB-939D-57C929FD5A4A}" presName="parentText" presStyleLbl="node1" presStyleIdx="2" presStyleCnt="3">
        <dgm:presLayoutVars>
          <dgm:chMax val="0"/>
          <dgm:bulletEnabled val="1"/>
        </dgm:presLayoutVars>
      </dgm:prSet>
      <dgm:spPr/>
    </dgm:pt>
  </dgm:ptLst>
  <dgm:cxnLst>
    <dgm:cxn modelId="{1A910749-4985-4472-9498-72DAFBF33A0D}" srcId="{67AAA83E-5B60-4A7F-8858-727A2060E97A}" destId="{C68563AC-DCB0-48BF-B792-DDFC4B3670B7}" srcOrd="0" destOrd="0" parTransId="{8B8A5E68-EC74-4D19-AC0E-962016977E5B}" sibTransId="{4C9796D2-7F4A-4943-802C-7EABF93A003F}"/>
    <dgm:cxn modelId="{34D3F649-3431-4ED1-9819-8EAFF5E08137}" srcId="{73DA0F27-790D-4E9D-9C3B-06A191820C6A}" destId="{67AAA83E-5B60-4A7F-8858-727A2060E97A}" srcOrd="1" destOrd="0" parTransId="{50106C63-C89C-4F30-B69E-28677295D791}" sibTransId="{EC6F51A1-395F-4249-922B-265C471D0EDE}"/>
    <dgm:cxn modelId="{A2F00971-A234-4933-A996-51F4516C22A9}" type="presOf" srcId="{73DA0F27-790D-4E9D-9C3B-06A191820C6A}" destId="{EF895773-B848-496C-A4B6-05A1B8BCE2CE}" srcOrd="0" destOrd="0" presId="urn:microsoft.com/office/officeart/2005/8/layout/vList2"/>
    <dgm:cxn modelId="{786DA995-665C-43B7-810E-94DA300BDA28}" type="presOf" srcId="{C68563AC-DCB0-48BF-B792-DDFC4B3670B7}" destId="{87D2457A-4AEE-4C9A-B5EE-FA981B89B36E}" srcOrd="0" destOrd="0" presId="urn:microsoft.com/office/officeart/2005/8/layout/vList2"/>
    <dgm:cxn modelId="{B5CBCF95-85E3-4F3D-B59D-B28398257871}" type="presOf" srcId="{333875C1-734F-4790-96D4-88473719CD34}" destId="{0D23ADAB-EDAC-40F4-9A23-35E60DE3E79B}" srcOrd="0" destOrd="0" presId="urn:microsoft.com/office/officeart/2005/8/layout/vList2"/>
    <dgm:cxn modelId="{795D55A5-9215-45C7-97D7-17B46AD727BB}" type="presOf" srcId="{67AAA83E-5B60-4A7F-8858-727A2060E97A}" destId="{63770D48-61EC-4EB5-A229-EB7436A38886}" srcOrd="0" destOrd="0" presId="urn:microsoft.com/office/officeart/2005/8/layout/vList2"/>
    <dgm:cxn modelId="{61D85EAC-6AEA-471B-8F79-3494AFAD9C60}" srcId="{73DA0F27-790D-4E9D-9C3B-06A191820C6A}" destId="{327811E8-F5C6-44BB-939D-57C929FD5A4A}" srcOrd="2" destOrd="0" parTransId="{4C7B11AE-5659-41C7-B1A4-92ED926EFF20}" sibTransId="{740BD8B9-5132-41FC-B4C5-0B286C5BB80B}"/>
    <dgm:cxn modelId="{179914D2-7584-49EE-84A4-7B1D8873DFC2}" type="presOf" srcId="{327811E8-F5C6-44BB-939D-57C929FD5A4A}" destId="{54FF0B06-C7B0-4961-B0D0-A530BA7AAA44}" srcOrd="0" destOrd="0" presId="urn:microsoft.com/office/officeart/2005/8/layout/vList2"/>
    <dgm:cxn modelId="{4F770DD5-C732-46B8-AEE9-F3648E1340F0}" srcId="{73DA0F27-790D-4E9D-9C3B-06A191820C6A}" destId="{333875C1-734F-4790-96D4-88473719CD34}" srcOrd="0" destOrd="0" parTransId="{C118ABF1-D39C-4412-9C45-CD0528F1A2C2}" sibTransId="{3976B91B-6E74-44D0-BF2C-AEABD89843C7}"/>
    <dgm:cxn modelId="{3F218A1A-2319-452D-B165-CA8D3E029675}" type="presParOf" srcId="{EF895773-B848-496C-A4B6-05A1B8BCE2CE}" destId="{0D23ADAB-EDAC-40F4-9A23-35E60DE3E79B}" srcOrd="0" destOrd="0" presId="urn:microsoft.com/office/officeart/2005/8/layout/vList2"/>
    <dgm:cxn modelId="{9E653117-B308-4A3E-AC04-5D86402F4887}" type="presParOf" srcId="{EF895773-B848-496C-A4B6-05A1B8BCE2CE}" destId="{6624CF32-08D9-4926-8759-2644AC7475DF}" srcOrd="1" destOrd="0" presId="urn:microsoft.com/office/officeart/2005/8/layout/vList2"/>
    <dgm:cxn modelId="{B9CF8286-AF2C-4CBF-8AFB-2DB2B2741471}" type="presParOf" srcId="{EF895773-B848-496C-A4B6-05A1B8BCE2CE}" destId="{63770D48-61EC-4EB5-A229-EB7436A38886}" srcOrd="2" destOrd="0" presId="urn:microsoft.com/office/officeart/2005/8/layout/vList2"/>
    <dgm:cxn modelId="{D82D134C-BC42-463C-AB25-DE97659924FF}" type="presParOf" srcId="{EF895773-B848-496C-A4B6-05A1B8BCE2CE}" destId="{87D2457A-4AEE-4C9A-B5EE-FA981B89B36E}" srcOrd="3" destOrd="0" presId="urn:microsoft.com/office/officeart/2005/8/layout/vList2"/>
    <dgm:cxn modelId="{B49A53E8-96EE-4A74-BEC5-B9D25DBBA9D6}" type="presParOf" srcId="{EF895773-B848-496C-A4B6-05A1B8BCE2CE}" destId="{54FF0B06-C7B0-4961-B0D0-A530BA7AAA4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7F60D52-430D-4A8F-ABB9-8858A23573A0}"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194D9266-2A43-4668-AAF4-ED0D99FD1CF6}">
      <dgm:prSet/>
      <dgm:spPr>
        <a:solidFill>
          <a:srgbClr val="0D7062"/>
        </a:solidFill>
      </dgm:spPr>
      <dgm:t>
        <a:bodyPr/>
        <a:lstStyle/>
        <a:p>
          <a:r>
            <a:rPr lang="en-US" b="0" i="0" dirty="0"/>
            <a:t>Available only after Complaint has been filed</a:t>
          </a:r>
          <a:endParaRPr lang="en-US" dirty="0"/>
        </a:p>
      </dgm:t>
    </dgm:pt>
    <dgm:pt modelId="{F11D707B-BF48-4408-9D6E-DC45C334F6D3}" type="parTrans" cxnId="{6120BF5D-4434-4916-97B2-D7588C9599D8}">
      <dgm:prSet/>
      <dgm:spPr/>
      <dgm:t>
        <a:bodyPr/>
        <a:lstStyle/>
        <a:p>
          <a:endParaRPr lang="en-US"/>
        </a:p>
      </dgm:t>
    </dgm:pt>
    <dgm:pt modelId="{4BA99B15-D7AA-4E6A-83F9-A91FCB0DBDE4}" type="sibTrans" cxnId="{6120BF5D-4434-4916-97B2-D7588C9599D8}">
      <dgm:prSet/>
      <dgm:spPr/>
      <dgm:t>
        <a:bodyPr/>
        <a:lstStyle/>
        <a:p>
          <a:endParaRPr lang="en-US"/>
        </a:p>
      </dgm:t>
    </dgm:pt>
    <dgm:pt modelId="{93F1B10D-18F0-4CB6-94EA-C8F2EA163B73}">
      <dgm:prSet/>
      <dgm:spPr>
        <a:solidFill>
          <a:srgbClr val="0D7062"/>
        </a:solidFill>
      </dgm:spPr>
      <dgm:t>
        <a:bodyPr/>
        <a:lstStyle/>
        <a:p>
          <a:r>
            <a:rPr lang="en-US" b="0" i="0"/>
            <a:t>Facilitated by trained individual</a:t>
          </a:r>
          <a:endParaRPr lang="en-US"/>
        </a:p>
      </dgm:t>
    </dgm:pt>
    <dgm:pt modelId="{40781C18-368A-467B-9778-DF72DE903D3B}" type="parTrans" cxnId="{B02299EE-9F7D-4397-81C6-6E82D9F2BF94}">
      <dgm:prSet/>
      <dgm:spPr/>
      <dgm:t>
        <a:bodyPr/>
        <a:lstStyle/>
        <a:p>
          <a:endParaRPr lang="en-US"/>
        </a:p>
      </dgm:t>
    </dgm:pt>
    <dgm:pt modelId="{90E7B48C-0BF7-4004-A495-EDCD1C32C037}" type="sibTrans" cxnId="{B02299EE-9F7D-4397-81C6-6E82D9F2BF94}">
      <dgm:prSet/>
      <dgm:spPr/>
      <dgm:t>
        <a:bodyPr/>
        <a:lstStyle/>
        <a:p>
          <a:endParaRPr lang="en-US"/>
        </a:p>
      </dgm:t>
    </dgm:pt>
    <dgm:pt modelId="{B943F758-D2D1-4872-95FD-3D9C6DAF8BF4}">
      <dgm:prSet/>
      <dgm:spPr>
        <a:solidFill>
          <a:srgbClr val="0D7062"/>
        </a:solidFill>
      </dgm:spPr>
      <dgm:t>
        <a:bodyPr/>
        <a:lstStyle/>
        <a:p>
          <a:r>
            <a:rPr lang="en-US" b="0" i="0" dirty="0"/>
            <a:t>Title IX Coordinator must approve pursuit of informal resolution &amp; agreed resolution</a:t>
          </a:r>
          <a:endParaRPr lang="en-US" dirty="0"/>
        </a:p>
      </dgm:t>
    </dgm:pt>
    <dgm:pt modelId="{765290F6-4779-4536-94C0-A1D5F618E150}" type="parTrans" cxnId="{7DA17137-3E0D-4DE2-9975-AAC15F1415E0}">
      <dgm:prSet/>
      <dgm:spPr/>
      <dgm:t>
        <a:bodyPr/>
        <a:lstStyle/>
        <a:p>
          <a:endParaRPr lang="en-US"/>
        </a:p>
      </dgm:t>
    </dgm:pt>
    <dgm:pt modelId="{B4F1CADB-7BFE-4DFA-B86F-7C80B10F691F}" type="sibTrans" cxnId="{7DA17137-3E0D-4DE2-9975-AAC15F1415E0}">
      <dgm:prSet/>
      <dgm:spPr/>
      <dgm:t>
        <a:bodyPr/>
        <a:lstStyle/>
        <a:p>
          <a:endParaRPr lang="en-US"/>
        </a:p>
      </dgm:t>
    </dgm:pt>
    <dgm:pt modelId="{7DB62388-6342-4151-9C39-9F95A899CA57}">
      <dgm:prSet/>
      <dgm:spPr>
        <a:solidFill>
          <a:srgbClr val="0D7062"/>
        </a:solidFill>
      </dgm:spPr>
      <dgm:t>
        <a:bodyPr/>
        <a:lstStyle/>
        <a:p>
          <a:r>
            <a:rPr lang="en-US" b="0" i="0" dirty="0"/>
            <a:t>Not available in matters involving a student vs. an employee</a:t>
          </a:r>
          <a:endParaRPr lang="en-US" dirty="0"/>
        </a:p>
      </dgm:t>
    </dgm:pt>
    <dgm:pt modelId="{557E30D7-2B5C-4F8E-A22C-9772629A2C4B}" type="parTrans" cxnId="{7ACF2C37-A112-4504-8581-82BC14ADC451}">
      <dgm:prSet/>
      <dgm:spPr/>
      <dgm:t>
        <a:bodyPr/>
        <a:lstStyle/>
        <a:p>
          <a:endParaRPr lang="en-US"/>
        </a:p>
      </dgm:t>
    </dgm:pt>
    <dgm:pt modelId="{32255FC4-2225-40FB-A9FC-0525508C30E0}" type="sibTrans" cxnId="{7ACF2C37-A112-4504-8581-82BC14ADC451}">
      <dgm:prSet/>
      <dgm:spPr/>
      <dgm:t>
        <a:bodyPr/>
        <a:lstStyle/>
        <a:p>
          <a:endParaRPr lang="en-US"/>
        </a:p>
      </dgm:t>
    </dgm:pt>
    <dgm:pt modelId="{C072AD10-E703-4C44-A724-2FB1EAE893C7}">
      <dgm:prSet/>
      <dgm:spPr>
        <a:solidFill>
          <a:srgbClr val="0D7062"/>
        </a:solidFill>
      </dgm:spPr>
      <dgm:t>
        <a:bodyPr/>
        <a:lstStyle/>
        <a:p>
          <a:r>
            <a:rPr lang="en-US" b="0" i="0"/>
            <a:t>Voluntary</a:t>
          </a:r>
          <a:endParaRPr lang="en-US"/>
        </a:p>
      </dgm:t>
    </dgm:pt>
    <dgm:pt modelId="{28D107F3-5773-47CF-B6BB-B2BAAB7E7B3A}" type="parTrans" cxnId="{B7BC8820-FF88-4BEB-8E4F-BB01153232AF}">
      <dgm:prSet/>
      <dgm:spPr/>
      <dgm:t>
        <a:bodyPr/>
        <a:lstStyle/>
        <a:p>
          <a:endParaRPr lang="en-US"/>
        </a:p>
      </dgm:t>
    </dgm:pt>
    <dgm:pt modelId="{7CCF4A8E-CCA1-42EB-AB40-5BFCA7BE7008}" type="sibTrans" cxnId="{B7BC8820-FF88-4BEB-8E4F-BB01153232AF}">
      <dgm:prSet/>
      <dgm:spPr/>
      <dgm:t>
        <a:bodyPr/>
        <a:lstStyle/>
        <a:p>
          <a:endParaRPr lang="en-US"/>
        </a:p>
      </dgm:t>
    </dgm:pt>
    <dgm:pt modelId="{64451201-29C5-405D-ABBC-77C0D310A69A}">
      <dgm:prSet/>
      <dgm:spPr>
        <a:solidFill>
          <a:srgbClr val="0D7062"/>
        </a:solidFill>
        <a:ln>
          <a:solidFill>
            <a:srgbClr val="0D7062"/>
          </a:solidFill>
        </a:ln>
      </dgm:spPr>
      <dgm:t>
        <a:bodyPr/>
        <a:lstStyle/>
        <a:p>
          <a:r>
            <a:rPr lang="en-US" b="0" i="0"/>
            <a:t>Parties can withdraw</a:t>
          </a:r>
          <a:endParaRPr lang="en-US"/>
        </a:p>
      </dgm:t>
    </dgm:pt>
    <dgm:pt modelId="{96978B70-F439-4B05-BFCF-0560633304D2}" type="parTrans" cxnId="{84BA6844-C3CD-4920-86FE-F6844499E4BB}">
      <dgm:prSet/>
      <dgm:spPr/>
      <dgm:t>
        <a:bodyPr/>
        <a:lstStyle/>
        <a:p>
          <a:endParaRPr lang="en-US"/>
        </a:p>
      </dgm:t>
    </dgm:pt>
    <dgm:pt modelId="{2BA02087-5FBB-440A-8628-EF8DE3458831}" type="sibTrans" cxnId="{84BA6844-C3CD-4920-86FE-F6844499E4BB}">
      <dgm:prSet/>
      <dgm:spPr/>
      <dgm:t>
        <a:bodyPr/>
        <a:lstStyle/>
        <a:p>
          <a:endParaRPr lang="en-US"/>
        </a:p>
      </dgm:t>
    </dgm:pt>
    <dgm:pt modelId="{37AE507A-43AF-4DA3-AA88-A56725516B60}">
      <dgm:prSet/>
      <dgm:spPr>
        <a:solidFill>
          <a:srgbClr val="0D7062"/>
        </a:solidFill>
      </dgm:spPr>
      <dgm:t>
        <a:bodyPr/>
        <a:lstStyle/>
        <a:p>
          <a:r>
            <a:rPr lang="en-US" b="0" i="0" dirty="0"/>
            <a:t>Typically 30 days to complete</a:t>
          </a:r>
          <a:endParaRPr lang="en-US" dirty="0"/>
        </a:p>
      </dgm:t>
    </dgm:pt>
    <dgm:pt modelId="{2ECD4B4F-5AEE-4DA1-80BB-8A1A5915CB7D}" type="parTrans" cxnId="{70D5BA2A-2689-4467-9A8C-B3B266C0B844}">
      <dgm:prSet/>
      <dgm:spPr/>
      <dgm:t>
        <a:bodyPr/>
        <a:lstStyle/>
        <a:p>
          <a:endParaRPr lang="en-US"/>
        </a:p>
      </dgm:t>
    </dgm:pt>
    <dgm:pt modelId="{22DAA9D9-02C6-49A8-BB7F-F30E53C6D8B2}" type="sibTrans" cxnId="{70D5BA2A-2689-4467-9A8C-B3B266C0B844}">
      <dgm:prSet/>
      <dgm:spPr/>
      <dgm:t>
        <a:bodyPr/>
        <a:lstStyle/>
        <a:p>
          <a:endParaRPr lang="en-US"/>
        </a:p>
      </dgm:t>
    </dgm:pt>
    <dgm:pt modelId="{1D53AD78-A4CF-4AE8-8614-D7FEA7057C13}" type="pres">
      <dgm:prSet presAssocID="{B7F60D52-430D-4A8F-ABB9-8858A23573A0}" presName="diagram" presStyleCnt="0">
        <dgm:presLayoutVars>
          <dgm:dir/>
          <dgm:resizeHandles val="exact"/>
        </dgm:presLayoutVars>
      </dgm:prSet>
      <dgm:spPr/>
    </dgm:pt>
    <dgm:pt modelId="{6CD246E4-8741-4F3E-BA1E-60C1E52A4266}" type="pres">
      <dgm:prSet presAssocID="{194D9266-2A43-4668-AAF4-ED0D99FD1CF6}" presName="node" presStyleLbl="node1" presStyleIdx="0" presStyleCnt="7">
        <dgm:presLayoutVars>
          <dgm:bulletEnabled val="1"/>
        </dgm:presLayoutVars>
      </dgm:prSet>
      <dgm:spPr/>
    </dgm:pt>
    <dgm:pt modelId="{EFB1BFB8-BD0C-4E3B-B2AD-A8885E7B1528}" type="pres">
      <dgm:prSet presAssocID="{4BA99B15-D7AA-4E6A-83F9-A91FCB0DBDE4}" presName="sibTrans" presStyleCnt="0"/>
      <dgm:spPr/>
    </dgm:pt>
    <dgm:pt modelId="{30F90085-7157-47F3-A060-3D707621264A}" type="pres">
      <dgm:prSet presAssocID="{93F1B10D-18F0-4CB6-94EA-C8F2EA163B73}" presName="node" presStyleLbl="node1" presStyleIdx="1" presStyleCnt="7" custLinFactNeighborY="-19199">
        <dgm:presLayoutVars>
          <dgm:bulletEnabled val="1"/>
        </dgm:presLayoutVars>
      </dgm:prSet>
      <dgm:spPr/>
    </dgm:pt>
    <dgm:pt modelId="{862ADAAB-3069-467E-BF0A-E33140CB6177}" type="pres">
      <dgm:prSet presAssocID="{90E7B48C-0BF7-4004-A495-EDCD1C32C037}" presName="sibTrans" presStyleCnt="0"/>
      <dgm:spPr/>
    </dgm:pt>
    <dgm:pt modelId="{B7029D5C-6431-4E3E-87B4-CC8DA3B89F4F}" type="pres">
      <dgm:prSet presAssocID="{B943F758-D2D1-4872-95FD-3D9C6DAF8BF4}" presName="node" presStyleLbl="node1" presStyleIdx="2" presStyleCnt="7">
        <dgm:presLayoutVars>
          <dgm:bulletEnabled val="1"/>
        </dgm:presLayoutVars>
      </dgm:prSet>
      <dgm:spPr/>
    </dgm:pt>
    <dgm:pt modelId="{C90ED638-F59E-4CCA-B5BA-E0FA6657F198}" type="pres">
      <dgm:prSet presAssocID="{B4F1CADB-7BFE-4DFA-B86F-7C80B10F691F}" presName="sibTrans" presStyleCnt="0"/>
      <dgm:spPr/>
    </dgm:pt>
    <dgm:pt modelId="{4F5A0BAA-1A2D-40B5-8184-05687DA43BD3}" type="pres">
      <dgm:prSet presAssocID="{7DB62388-6342-4151-9C39-9F95A899CA57}" presName="node" presStyleLbl="node1" presStyleIdx="3" presStyleCnt="7">
        <dgm:presLayoutVars>
          <dgm:bulletEnabled val="1"/>
        </dgm:presLayoutVars>
      </dgm:prSet>
      <dgm:spPr/>
    </dgm:pt>
    <dgm:pt modelId="{26A6B1A9-031F-4679-AC78-52A54D322A77}" type="pres">
      <dgm:prSet presAssocID="{32255FC4-2225-40FB-A9FC-0525508C30E0}" presName="sibTrans" presStyleCnt="0"/>
      <dgm:spPr/>
    </dgm:pt>
    <dgm:pt modelId="{61414DBB-55B9-4C25-B1D6-5D156A804612}" type="pres">
      <dgm:prSet presAssocID="{C072AD10-E703-4C44-A724-2FB1EAE893C7}" presName="node" presStyleLbl="node1" presStyleIdx="4" presStyleCnt="7">
        <dgm:presLayoutVars>
          <dgm:bulletEnabled val="1"/>
        </dgm:presLayoutVars>
      </dgm:prSet>
      <dgm:spPr/>
    </dgm:pt>
    <dgm:pt modelId="{30CC58CF-EFFE-4554-9BA2-17F101116ED0}" type="pres">
      <dgm:prSet presAssocID="{7CCF4A8E-CCA1-42EB-AB40-5BFCA7BE7008}" presName="sibTrans" presStyleCnt="0"/>
      <dgm:spPr/>
    </dgm:pt>
    <dgm:pt modelId="{027D5174-DA9E-4BC6-BFC3-2A66E8E27AFF}" type="pres">
      <dgm:prSet presAssocID="{64451201-29C5-405D-ABBC-77C0D310A69A}" presName="node" presStyleLbl="node1" presStyleIdx="5" presStyleCnt="7">
        <dgm:presLayoutVars>
          <dgm:bulletEnabled val="1"/>
        </dgm:presLayoutVars>
      </dgm:prSet>
      <dgm:spPr/>
    </dgm:pt>
    <dgm:pt modelId="{299A8872-8188-458B-BEA2-EBBD10874CAF}" type="pres">
      <dgm:prSet presAssocID="{2BA02087-5FBB-440A-8628-EF8DE3458831}" presName="sibTrans" presStyleCnt="0"/>
      <dgm:spPr/>
    </dgm:pt>
    <dgm:pt modelId="{83B6B04A-A4A7-4911-A23F-45163F2C8B6E}" type="pres">
      <dgm:prSet presAssocID="{37AE507A-43AF-4DA3-AA88-A56725516B60}" presName="node" presStyleLbl="node1" presStyleIdx="6" presStyleCnt="7">
        <dgm:presLayoutVars>
          <dgm:bulletEnabled val="1"/>
        </dgm:presLayoutVars>
      </dgm:prSet>
      <dgm:spPr/>
    </dgm:pt>
  </dgm:ptLst>
  <dgm:cxnLst>
    <dgm:cxn modelId="{B7BC8820-FF88-4BEB-8E4F-BB01153232AF}" srcId="{B7F60D52-430D-4A8F-ABB9-8858A23573A0}" destId="{C072AD10-E703-4C44-A724-2FB1EAE893C7}" srcOrd="4" destOrd="0" parTransId="{28D107F3-5773-47CF-B6BB-B2BAAB7E7B3A}" sibTransId="{7CCF4A8E-CCA1-42EB-AB40-5BFCA7BE7008}"/>
    <dgm:cxn modelId="{70D5BA2A-2689-4467-9A8C-B3B266C0B844}" srcId="{B7F60D52-430D-4A8F-ABB9-8858A23573A0}" destId="{37AE507A-43AF-4DA3-AA88-A56725516B60}" srcOrd="6" destOrd="0" parTransId="{2ECD4B4F-5AEE-4DA1-80BB-8A1A5915CB7D}" sibTransId="{22DAA9D9-02C6-49A8-BB7F-F30E53C6D8B2}"/>
    <dgm:cxn modelId="{4AEE3230-8DF7-4742-BB10-60B91D99D7F1}" type="presOf" srcId="{37AE507A-43AF-4DA3-AA88-A56725516B60}" destId="{83B6B04A-A4A7-4911-A23F-45163F2C8B6E}" srcOrd="0" destOrd="0" presId="urn:microsoft.com/office/officeart/2005/8/layout/default"/>
    <dgm:cxn modelId="{0CA49031-6A05-4098-A347-37FEA22A5DA1}" type="presOf" srcId="{B943F758-D2D1-4872-95FD-3D9C6DAF8BF4}" destId="{B7029D5C-6431-4E3E-87B4-CC8DA3B89F4F}" srcOrd="0" destOrd="0" presId="urn:microsoft.com/office/officeart/2005/8/layout/default"/>
    <dgm:cxn modelId="{7ACF2C37-A112-4504-8581-82BC14ADC451}" srcId="{B7F60D52-430D-4A8F-ABB9-8858A23573A0}" destId="{7DB62388-6342-4151-9C39-9F95A899CA57}" srcOrd="3" destOrd="0" parTransId="{557E30D7-2B5C-4F8E-A22C-9772629A2C4B}" sibTransId="{32255FC4-2225-40FB-A9FC-0525508C30E0}"/>
    <dgm:cxn modelId="{7DA17137-3E0D-4DE2-9975-AAC15F1415E0}" srcId="{B7F60D52-430D-4A8F-ABB9-8858A23573A0}" destId="{B943F758-D2D1-4872-95FD-3D9C6DAF8BF4}" srcOrd="2" destOrd="0" parTransId="{765290F6-4779-4536-94C0-A1D5F618E150}" sibTransId="{B4F1CADB-7BFE-4DFA-B86F-7C80B10F691F}"/>
    <dgm:cxn modelId="{6120BF5D-4434-4916-97B2-D7588C9599D8}" srcId="{B7F60D52-430D-4A8F-ABB9-8858A23573A0}" destId="{194D9266-2A43-4668-AAF4-ED0D99FD1CF6}" srcOrd="0" destOrd="0" parTransId="{F11D707B-BF48-4408-9D6E-DC45C334F6D3}" sibTransId="{4BA99B15-D7AA-4E6A-83F9-A91FCB0DBDE4}"/>
    <dgm:cxn modelId="{C0C7FC42-0065-4A8D-9877-F3303EF44C52}" type="presOf" srcId="{C072AD10-E703-4C44-A724-2FB1EAE893C7}" destId="{61414DBB-55B9-4C25-B1D6-5D156A804612}" srcOrd="0" destOrd="0" presId="urn:microsoft.com/office/officeart/2005/8/layout/default"/>
    <dgm:cxn modelId="{84BA6844-C3CD-4920-86FE-F6844499E4BB}" srcId="{B7F60D52-430D-4A8F-ABB9-8858A23573A0}" destId="{64451201-29C5-405D-ABBC-77C0D310A69A}" srcOrd="5" destOrd="0" parTransId="{96978B70-F439-4B05-BFCF-0560633304D2}" sibTransId="{2BA02087-5FBB-440A-8628-EF8DE3458831}"/>
    <dgm:cxn modelId="{0102898E-C830-4CF9-9DDC-E70236C35680}" type="presOf" srcId="{194D9266-2A43-4668-AAF4-ED0D99FD1CF6}" destId="{6CD246E4-8741-4F3E-BA1E-60C1E52A4266}" srcOrd="0" destOrd="0" presId="urn:microsoft.com/office/officeart/2005/8/layout/default"/>
    <dgm:cxn modelId="{CFF59AAB-A896-40D3-BCCA-0AD05121B3E4}" type="presOf" srcId="{93F1B10D-18F0-4CB6-94EA-C8F2EA163B73}" destId="{30F90085-7157-47F3-A060-3D707621264A}" srcOrd="0" destOrd="0" presId="urn:microsoft.com/office/officeart/2005/8/layout/default"/>
    <dgm:cxn modelId="{6141A4CD-EB23-43D2-9670-26FF41780588}" type="presOf" srcId="{B7F60D52-430D-4A8F-ABB9-8858A23573A0}" destId="{1D53AD78-A4CF-4AE8-8614-D7FEA7057C13}" srcOrd="0" destOrd="0" presId="urn:microsoft.com/office/officeart/2005/8/layout/default"/>
    <dgm:cxn modelId="{0C42FBE5-5C0E-47D0-9152-8EE1D035D858}" type="presOf" srcId="{64451201-29C5-405D-ABBC-77C0D310A69A}" destId="{027D5174-DA9E-4BC6-BFC3-2A66E8E27AFF}" srcOrd="0" destOrd="0" presId="urn:microsoft.com/office/officeart/2005/8/layout/default"/>
    <dgm:cxn modelId="{B02299EE-9F7D-4397-81C6-6E82D9F2BF94}" srcId="{B7F60D52-430D-4A8F-ABB9-8858A23573A0}" destId="{93F1B10D-18F0-4CB6-94EA-C8F2EA163B73}" srcOrd="1" destOrd="0" parTransId="{40781C18-368A-467B-9778-DF72DE903D3B}" sibTransId="{90E7B48C-0BF7-4004-A495-EDCD1C32C037}"/>
    <dgm:cxn modelId="{4D1D20FE-ACCD-4F45-A818-9CE54BFC429A}" type="presOf" srcId="{7DB62388-6342-4151-9C39-9F95A899CA57}" destId="{4F5A0BAA-1A2D-40B5-8184-05687DA43BD3}" srcOrd="0" destOrd="0" presId="urn:microsoft.com/office/officeart/2005/8/layout/default"/>
    <dgm:cxn modelId="{8EB5FDE1-D95C-42B2-95BB-6D9DC582B7BA}" type="presParOf" srcId="{1D53AD78-A4CF-4AE8-8614-D7FEA7057C13}" destId="{6CD246E4-8741-4F3E-BA1E-60C1E52A4266}" srcOrd="0" destOrd="0" presId="urn:microsoft.com/office/officeart/2005/8/layout/default"/>
    <dgm:cxn modelId="{DDD1629F-C879-4473-BDD2-9B3FBABA7DA5}" type="presParOf" srcId="{1D53AD78-A4CF-4AE8-8614-D7FEA7057C13}" destId="{EFB1BFB8-BD0C-4E3B-B2AD-A8885E7B1528}" srcOrd="1" destOrd="0" presId="urn:microsoft.com/office/officeart/2005/8/layout/default"/>
    <dgm:cxn modelId="{E21503CD-A688-4CD3-9D56-61B6083C4193}" type="presParOf" srcId="{1D53AD78-A4CF-4AE8-8614-D7FEA7057C13}" destId="{30F90085-7157-47F3-A060-3D707621264A}" srcOrd="2" destOrd="0" presId="urn:microsoft.com/office/officeart/2005/8/layout/default"/>
    <dgm:cxn modelId="{DFDE60DB-2867-47C9-8C07-79EEC1605D69}" type="presParOf" srcId="{1D53AD78-A4CF-4AE8-8614-D7FEA7057C13}" destId="{862ADAAB-3069-467E-BF0A-E33140CB6177}" srcOrd="3" destOrd="0" presId="urn:microsoft.com/office/officeart/2005/8/layout/default"/>
    <dgm:cxn modelId="{9DA826AD-2412-439D-9DDE-F43143444916}" type="presParOf" srcId="{1D53AD78-A4CF-4AE8-8614-D7FEA7057C13}" destId="{B7029D5C-6431-4E3E-87B4-CC8DA3B89F4F}" srcOrd="4" destOrd="0" presId="urn:microsoft.com/office/officeart/2005/8/layout/default"/>
    <dgm:cxn modelId="{9AC0337E-0B30-4A6C-97D9-9F0278C712B7}" type="presParOf" srcId="{1D53AD78-A4CF-4AE8-8614-D7FEA7057C13}" destId="{C90ED638-F59E-4CCA-B5BA-E0FA6657F198}" srcOrd="5" destOrd="0" presId="urn:microsoft.com/office/officeart/2005/8/layout/default"/>
    <dgm:cxn modelId="{A1D3FE53-6B1C-45D4-9E5D-C0CF9CF6A54E}" type="presParOf" srcId="{1D53AD78-A4CF-4AE8-8614-D7FEA7057C13}" destId="{4F5A0BAA-1A2D-40B5-8184-05687DA43BD3}" srcOrd="6" destOrd="0" presId="urn:microsoft.com/office/officeart/2005/8/layout/default"/>
    <dgm:cxn modelId="{47C21567-82CA-402F-8FCB-FE14A6E9C6E3}" type="presParOf" srcId="{1D53AD78-A4CF-4AE8-8614-D7FEA7057C13}" destId="{26A6B1A9-031F-4679-AC78-52A54D322A77}" srcOrd="7" destOrd="0" presId="urn:microsoft.com/office/officeart/2005/8/layout/default"/>
    <dgm:cxn modelId="{434F0094-3B35-4BD2-81F8-6092663DB8F0}" type="presParOf" srcId="{1D53AD78-A4CF-4AE8-8614-D7FEA7057C13}" destId="{61414DBB-55B9-4C25-B1D6-5D156A804612}" srcOrd="8" destOrd="0" presId="urn:microsoft.com/office/officeart/2005/8/layout/default"/>
    <dgm:cxn modelId="{4EA829EF-23E3-4E28-A54E-58A1A03F2F1E}" type="presParOf" srcId="{1D53AD78-A4CF-4AE8-8614-D7FEA7057C13}" destId="{30CC58CF-EFFE-4554-9BA2-17F101116ED0}" srcOrd="9" destOrd="0" presId="urn:microsoft.com/office/officeart/2005/8/layout/default"/>
    <dgm:cxn modelId="{053C46CD-3EAE-425D-A37A-9438D540E5C1}" type="presParOf" srcId="{1D53AD78-A4CF-4AE8-8614-D7FEA7057C13}" destId="{027D5174-DA9E-4BC6-BFC3-2A66E8E27AFF}" srcOrd="10" destOrd="0" presId="urn:microsoft.com/office/officeart/2005/8/layout/default"/>
    <dgm:cxn modelId="{1E82B9E7-AA8C-41C9-BA33-984A2C99670B}" type="presParOf" srcId="{1D53AD78-A4CF-4AE8-8614-D7FEA7057C13}" destId="{299A8872-8188-458B-BEA2-EBBD10874CAF}" srcOrd="11" destOrd="0" presId="urn:microsoft.com/office/officeart/2005/8/layout/default"/>
    <dgm:cxn modelId="{A9CC137D-7B1D-483E-BDA7-6CEDBED633C4}" type="presParOf" srcId="{1D53AD78-A4CF-4AE8-8614-D7FEA7057C13}" destId="{83B6B04A-A4A7-4911-A23F-45163F2C8B6E}"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E84B483-BA0E-4014-8E84-7E756D59DF56}" type="doc">
      <dgm:prSet loTypeId="urn:microsoft.com/office/officeart/2005/8/layout/lProcess1" loCatId="process" qsTypeId="urn:microsoft.com/office/officeart/2005/8/quickstyle/simple1" qsCatId="simple" csTypeId="urn:microsoft.com/office/officeart/2005/8/colors/accent3_2" csCatId="accent3" phldr="1"/>
      <dgm:spPr/>
      <dgm:t>
        <a:bodyPr/>
        <a:lstStyle/>
        <a:p>
          <a:endParaRPr lang="en-US"/>
        </a:p>
      </dgm:t>
    </dgm:pt>
    <dgm:pt modelId="{C763EF46-DD91-4CE5-9162-887DCCFC5010}">
      <dgm:prSet/>
      <dgm:spPr>
        <a:solidFill>
          <a:srgbClr val="0D7062"/>
        </a:solidFill>
      </dgm:spPr>
      <dgm:t>
        <a:bodyPr/>
        <a:lstStyle/>
        <a:p>
          <a:r>
            <a:rPr lang="en-US" b="1" i="0" u="sng" dirty="0"/>
            <a:t>Title IX Process:</a:t>
          </a:r>
          <a:endParaRPr lang="en-US" b="1" dirty="0"/>
        </a:p>
      </dgm:t>
    </dgm:pt>
    <dgm:pt modelId="{35965D40-E5AF-4396-BB55-D561E5ADA4E0}" type="parTrans" cxnId="{3A759EBD-5ADC-44AD-A04F-BBB9E264A45C}">
      <dgm:prSet/>
      <dgm:spPr/>
      <dgm:t>
        <a:bodyPr/>
        <a:lstStyle/>
        <a:p>
          <a:endParaRPr lang="en-US"/>
        </a:p>
      </dgm:t>
    </dgm:pt>
    <dgm:pt modelId="{13CAE7CA-2EDB-42A2-8E9F-7E6782980C35}" type="sibTrans" cxnId="{3A759EBD-5ADC-44AD-A04F-BBB9E264A45C}">
      <dgm:prSet/>
      <dgm:spPr/>
      <dgm:t>
        <a:bodyPr/>
        <a:lstStyle/>
        <a:p>
          <a:endParaRPr lang="en-US"/>
        </a:p>
      </dgm:t>
    </dgm:pt>
    <dgm:pt modelId="{4782A34E-787B-488C-A6C3-FC2CEB965923}">
      <dgm:prSet/>
      <dgm:spPr/>
      <dgm:t>
        <a:bodyPr/>
        <a:lstStyle/>
        <a:p>
          <a:r>
            <a:rPr lang="en-US" b="0" i="0"/>
            <a:t>Notice</a:t>
          </a:r>
          <a:endParaRPr lang="en-US"/>
        </a:p>
      </dgm:t>
    </dgm:pt>
    <dgm:pt modelId="{17E8A1F9-F85D-46AE-9C5D-01B82334B91F}" type="parTrans" cxnId="{CFB20657-0EB8-4431-BF4F-8E632B6E5F42}">
      <dgm:prSet/>
      <dgm:spPr/>
      <dgm:t>
        <a:bodyPr/>
        <a:lstStyle/>
        <a:p>
          <a:endParaRPr lang="en-US"/>
        </a:p>
      </dgm:t>
    </dgm:pt>
    <dgm:pt modelId="{37678240-0829-44C0-AB09-8259159DB929}" type="sibTrans" cxnId="{CFB20657-0EB8-4431-BF4F-8E632B6E5F42}">
      <dgm:prSet/>
      <dgm:spPr/>
      <dgm:t>
        <a:bodyPr/>
        <a:lstStyle/>
        <a:p>
          <a:endParaRPr lang="en-US"/>
        </a:p>
      </dgm:t>
    </dgm:pt>
    <dgm:pt modelId="{BC9B9BAE-C189-41C6-80F5-5FF05EA5BB5A}">
      <dgm:prSet/>
      <dgm:spPr/>
      <dgm:t>
        <a:bodyPr/>
        <a:lstStyle/>
        <a:p>
          <a:r>
            <a:rPr lang="en-US" b="0" i="0"/>
            <a:t>Collection of Evidence </a:t>
          </a:r>
          <a:endParaRPr lang="en-US"/>
        </a:p>
      </dgm:t>
    </dgm:pt>
    <dgm:pt modelId="{EA06DD46-BFFD-4BBD-BDF7-92830C4774EF}" type="parTrans" cxnId="{1FA51544-A1AE-4357-A46B-3AA143AA9D5E}">
      <dgm:prSet/>
      <dgm:spPr/>
      <dgm:t>
        <a:bodyPr/>
        <a:lstStyle/>
        <a:p>
          <a:endParaRPr lang="en-US"/>
        </a:p>
      </dgm:t>
    </dgm:pt>
    <dgm:pt modelId="{DD19B71F-8B42-40D7-84F7-D6C8F53D7A17}" type="sibTrans" cxnId="{1FA51544-A1AE-4357-A46B-3AA143AA9D5E}">
      <dgm:prSet/>
      <dgm:spPr/>
      <dgm:t>
        <a:bodyPr/>
        <a:lstStyle/>
        <a:p>
          <a:endParaRPr lang="en-US"/>
        </a:p>
      </dgm:t>
    </dgm:pt>
    <dgm:pt modelId="{949EFDD8-FC87-49D4-B141-7484976E10B2}">
      <dgm:prSet/>
      <dgm:spPr/>
      <dgm:t>
        <a:bodyPr/>
        <a:lstStyle/>
        <a:p>
          <a:r>
            <a:rPr lang="en-US" b="0" i="0"/>
            <a:t>Sharing and Response to Case File </a:t>
          </a:r>
          <a:endParaRPr lang="en-US"/>
        </a:p>
      </dgm:t>
    </dgm:pt>
    <dgm:pt modelId="{D4E1D5DB-ED79-43AE-9039-F5FDCEE6F8A4}" type="parTrans" cxnId="{31CBED34-FD12-46A2-B6CC-12DB9DEEF7D5}">
      <dgm:prSet/>
      <dgm:spPr/>
      <dgm:t>
        <a:bodyPr/>
        <a:lstStyle/>
        <a:p>
          <a:endParaRPr lang="en-US"/>
        </a:p>
      </dgm:t>
    </dgm:pt>
    <dgm:pt modelId="{DBCE971D-E423-4567-8D2F-5D50FFD1A70E}" type="sibTrans" cxnId="{31CBED34-FD12-46A2-B6CC-12DB9DEEF7D5}">
      <dgm:prSet/>
      <dgm:spPr/>
      <dgm:t>
        <a:bodyPr/>
        <a:lstStyle/>
        <a:p>
          <a:endParaRPr lang="en-US"/>
        </a:p>
      </dgm:t>
    </dgm:pt>
    <dgm:pt modelId="{FC59921D-2827-4941-8028-A82307EB08F9}">
      <dgm:prSet/>
      <dgm:spPr/>
      <dgm:t>
        <a:bodyPr/>
        <a:lstStyle/>
        <a:p>
          <a:r>
            <a:rPr lang="en-US" b="0" i="0"/>
            <a:t>Investigative Report </a:t>
          </a:r>
          <a:endParaRPr lang="en-US"/>
        </a:p>
      </dgm:t>
    </dgm:pt>
    <dgm:pt modelId="{07C5FAA1-4215-4B34-8CAF-03E460692734}" type="parTrans" cxnId="{60244121-4EBB-460B-86C2-C8C7C4732B7A}">
      <dgm:prSet/>
      <dgm:spPr/>
      <dgm:t>
        <a:bodyPr/>
        <a:lstStyle/>
        <a:p>
          <a:endParaRPr lang="en-US"/>
        </a:p>
      </dgm:t>
    </dgm:pt>
    <dgm:pt modelId="{85C18621-C155-4BCC-9B3C-DBC794DAEEFD}" type="sibTrans" cxnId="{60244121-4EBB-460B-86C2-C8C7C4732B7A}">
      <dgm:prSet/>
      <dgm:spPr/>
      <dgm:t>
        <a:bodyPr/>
        <a:lstStyle/>
        <a:p>
          <a:endParaRPr lang="en-US"/>
        </a:p>
      </dgm:t>
    </dgm:pt>
    <dgm:pt modelId="{51F1498D-0DAE-47E2-A80A-F2633EF4206E}">
      <dgm:prSet/>
      <dgm:spPr/>
      <dgm:t>
        <a:bodyPr/>
        <a:lstStyle/>
        <a:p>
          <a:r>
            <a:rPr lang="en-US" b="0" i="0"/>
            <a:t>Hearing  </a:t>
          </a:r>
          <a:endParaRPr lang="en-US"/>
        </a:p>
      </dgm:t>
    </dgm:pt>
    <dgm:pt modelId="{701A890B-F202-4EDE-B462-FD9ECAF9238F}" type="parTrans" cxnId="{BC1301E0-AF44-4C09-A50C-C5DB45066C4A}">
      <dgm:prSet/>
      <dgm:spPr/>
      <dgm:t>
        <a:bodyPr/>
        <a:lstStyle/>
        <a:p>
          <a:endParaRPr lang="en-US"/>
        </a:p>
      </dgm:t>
    </dgm:pt>
    <dgm:pt modelId="{7AB5C9E3-D490-470C-86D5-465D9C6CBFFB}" type="sibTrans" cxnId="{BC1301E0-AF44-4C09-A50C-C5DB45066C4A}">
      <dgm:prSet/>
      <dgm:spPr/>
      <dgm:t>
        <a:bodyPr/>
        <a:lstStyle/>
        <a:p>
          <a:endParaRPr lang="en-US"/>
        </a:p>
      </dgm:t>
    </dgm:pt>
    <dgm:pt modelId="{7889FAF2-9194-428C-BC02-9B1D49B58B6B}">
      <dgm:prSet/>
      <dgm:spPr/>
      <dgm:t>
        <a:bodyPr/>
        <a:lstStyle/>
        <a:p>
          <a:r>
            <a:rPr lang="en-US" b="0" i="0"/>
            <a:t>Hearing Officer Determines Responsibility, Sanctions, and Remedies </a:t>
          </a:r>
          <a:endParaRPr lang="en-US"/>
        </a:p>
      </dgm:t>
    </dgm:pt>
    <dgm:pt modelId="{F56D0140-2E66-43A8-8B6B-E57BB8F0AEF6}" type="parTrans" cxnId="{D9A17E32-F404-4216-9344-F7A4EE465F9B}">
      <dgm:prSet/>
      <dgm:spPr/>
      <dgm:t>
        <a:bodyPr/>
        <a:lstStyle/>
        <a:p>
          <a:endParaRPr lang="en-US"/>
        </a:p>
      </dgm:t>
    </dgm:pt>
    <dgm:pt modelId="{DC7C7701-B506-40FB-B5B7-FABA91FC58C4}" type="sibTrans" cxnId="{D9A17E32-F404-4216-9344-F7A4EE465F9B}">
      <dgm:prSet/>
      <dgm:spPr/>
      <dgm:t>
        <a:bodyPr/>
        <a:lstStyle/>
        <a:p>
          <a:endParaRPr lang="en-US"/>
        </a:p>
      </dgm:t>
    </dgm:pt>
    <dgm:pt modelId="{54C6B87D-F863-421D-8601-31A2867B2975}">
      <dgm:prSet/>
      <dgm:spPr/>
      <dgm:t>
        <a:bodyPr/>
        <a:lstStyle/>
        <a:p>
          <a:r>
            <a:rPr lang="en-US" b="0" i="0"/>
            <a:t>Appeal</a:t>
          </a:r>
          <a:endParaRPr lang="en-US"/>
        </a:p>
      </dgm:t>
    </dgm:pt>
    <dgm:pt modelId="{CB58836E-8739-4874-98A0-3BCC07946069}" type="parTrans" cxnId="{BDC2B17D-56AA-498B-B393-AB04069456C7}">
      <dgm:prSet/>
      <dgm:spPr/>
      <dgm:t>
        <a:bodyPr/>
        <a:lstStyle/>
        <a:p>
          <a:endParaRPr lang="en-US"/>
        </a:p>
      </dgm:t>
    </dgm:pt>
    <dgm:pt modelId="{523D48F1-23BC-481E-B76B-24146E21B271}" type="sibTrans" cxnId="{BDC2B17D-56AA-498B-B393-AB04069456C7}">
      <dgm:prSet/>
      <dgm:spPr/>
      <dgm:t>
        <a:bodyPr/>
        <a:lstStyle/>
        <a:p>
          <a:endParaRPr lang="en-US"/>
        </a:p>
      </dgm:t>
    </dgm:pt>
    <dgm:pt modelId="{D2D8DFEF-1D60-4C3E-B2D1-EBA98974E047}">
      <dgm:prSet/>
      <dgm:spPr>
        <a:solidFill>
          <a:srgbClr val="0D7062"/>
        </a:solidFill>
      </dgm:spPr>
      <dgm:t>
        <a:bodyPr/>
        <a:lstStyle/>
        <a:p>
          <a:r>
            <a:rPr lang="en-US" b="1" i="0" u="sng" dirty="0"/>
            <a:t>Sexual Misconduct Process: </a:t>
          </a:r>
          <a:endParaRPr lang="en-US" b="1" dirty="0"/>
        </a:p>
      </dgm:t>
    </dgm:pt>
    <dgm:pt modelId="{5292CCFE-5B34-42BC-8724-1FCE1893EBDF}" type="parTrans" cxnId="{0053BD83-F69C-49AD-A506-14D09C9950BE}">
      <dgm:prSet/>
      <dgm:spPr/>
      <dgm:t>
        <a:bodyPr/>
        <a:lstStyle/>
        <a:p>
          <a:endParaRPr lang="en-US"/>
        </a:p>
      </dgm:t>
    </dgm:pt>
    <dgm:pt modelId="{89F7389C-A78D-47E8-B4F8-878937DCD65E}" type="sibTrans" cxnId="{0053BD83-F69C-49AD-A506-14D09C9950BE}">
      <dgm:prSet/>
      <dgm:spPr/>
      <dgm:t>
        <a:bodyPr/>
        <a:lstStyle/>
        <a:p>
          <a:endParaRPr lang="en-US"/>
        </a:p>
      </dgm:t>
    </dgm:pt>
    <dgm:pt modelId="{C64516E8-7A63-4578-B52C-6BF449777875}">
      <dgm:prSet/>
      <dgm:spPr/>
      <dgm:t>
        <a:bodyPr/>
        <a:lstStyle/>
        <a:p>
          <a:r>
            <a:rPr lang="en-US" b="0" i="0"/>
            <a:t>Notice </a:t>
          </a:r>
          <a:endParaRPr lang="en-US"/>
        </a:p>
      </dgm:t>
    </dgm:pt>
    <dgm:pt modelId="{92A31626-B15F-4463-921A-13A40822B92F}" type="parTrans" cxnId="{683B5084-1D3D-4360-9942-7E2BFA9645FE}">
      <dgm:prSet/>
      <dgm:spPr/>
      <dgm:t>
        <a:bodyPr/>
        <a:lstStyle/>
        <a:p>
          <a:endParaRPr lang="en-US"/>
        </a:p>
      </dgm:t>
    </dgm:pt>
    <dgm:pt modelId="{C886BE80-DC13-4DCC-BA7C-788BA4EA83CA}" type="sibTrans" cxnId="{683B5084-1D3D-4360-9942-7E2BFA9645FE}">
      <dgm:prSet/>
      <dgm:spPr/>
      <dgm:t>
        <a:bodyPr/>
        <a:lstStyle/>
        <a:p>
          <a:endParaRPr lang="en-US"/>
        </a:p>
      </dgm:t>
    </dgm:pt>
    <dgm:pt modelId="{4B20D950-8ACA-4CC7-837A-70C88C27B1B6}">
      <dgm:prSet/>
      <dgm:spPr/>
      <dgm:t>
        <a:bodyPr/>
        <a:lstStyle/>
        <a:p>
          <a:r>
            <a:rPr lang="en-US" b="0" i="0"/>
            <a:t>Collection of Evidence </a:t>
          </a:r>
          <a:endParaRPr lang="en-US"/>
        </a:p>
      </dgm:t>
    </dgm:pt>
    <dgm:pt modelId="{BE289AEC-E2B6-43AE-8FEE-245ADBB77B8C}" type="parTrans" cxnId="{6FF3A96A-5CCE-437C-B4A5-2C062B4B9A08}">
      <dgm:prSet/>
      <dgm:spPr/>
      <dgm:t>
        <a:bodyPr/>
        <a:lstStyle/>
        <a:p>
          <a:endParaRPr lang="en-US"/>
        </a:p>
      </dgm:t>
    </dgm:pt>
    <dgm:pt modelId="{DE981ED0-9EDF-4EB7-B79B-3926CA24CAC7}" type="sibTrans" cxnId="{6FF3A96A-5CCE-437C-B4A5-2C062B4B9A08}">
      <dgm:prSet/>
      <dgm:spPr/>
      <dgm:t>
        <a:bodyPr/>
        <a:lstStyle/>
        <a:p>
          <a:endParaRPr lang="en-US"/>
        </a:p>
      </dgm:t>
    </dgm:pt>
    <dgm:pt modelId="{EEBDBC26-8DAA-4FBC-B3A3-ED98AC5FD2C0}">
      <dgm:prSet/>
      <dgm:spPr/>
      <dgm:t>
        <a:bodyPr/>
        <a:lstStyle/>
        <a:p>
          <a:r>
            <a:rPr lang="en-US" b="0" i="0"/>
            <a:t>Sharing and Response to Case File </a:t>
          </a:r>
          <a:endParaRPr lang="en-US"/>
        </a:p>
      </dgm:t>
    </dgm:pt>
    <dgm:pt modelId="{8B70E9EA-F471-4209-B613-882737B7AE99}" type="parTrans" cxnId="{1E33DA8C-D632-414D-86B8-B6C9D1D19B88}">
      <dgm:prSet/>
      <dgm:spPr/>
      <dgm:t>
        <a:bodyPr/>
        <a:lstStyle/>
        <a:p>
          <a:endParaRPr lang="en-US"/>
        </a:p>
      </dgm:t>
    </dgm:pt>
    <dgm:pt modelId="{C8DCF7F3-54C4-4BAC-B831-205F6CF28D38}" type="sibTrans" cxnId="{1E33DA8C-D632-414D-86B8-B6C9D1D19B88}">
      <dgm:prSet/>
      <dgm:spPr/>
      <dgm:t>
        <a:bodyPr/>
        <a:lstStyle/>
        <a:p>
          <a:endParaRPr lang="en-US"/>
        </a:p>
      </dgm:t>
    </dgm:pt>
    <dgm:pt modelId="{D7C050BE-9B79-4EB6-94F2-EA1A2230C941}">
      <dgm:prSet/>
      <dgm:spPr/>
      <dgm:t>
        <a:bodyPr/>
        <a:lstStyle/>
        <a:p>
          <a:r>
            <a:rPr lang="en-US" b="0" i="0"/>
            <a:t>Investigative Report </a:t>
          </a:r>
          <a:endParaRPr lang="en-US"/>
        </a:p>
      </dgm:t>
    </dgm:pt>
    <dgm:pt modelId="{8FACF10E-EDB6-4BC7-98CB-E0C9EBA7A538}" type="parTrans" cxnId="{99D5BAAC-C84A-4984-A299-3FB47275405D}">
      <dgm:prSet/>
      <dgm:spPr/>
      <dgm:t>
        <a:bodyPr/>
        <a:lstStyle/>
        <a:p>
          <a:endParaRPr lang="en-US"/>
        </a:p>
      </dgm:t>
    </dgm:pt>
    <dgm:pt modelId="{4FB19D60-2AC4-4192-BA5D-B5C90E2E0361}" type="sibTrans" cxnId="{99D5BAAC-C84A-4984-A299-3FB47275405D}">
      <dgm:prSet/>
      <dgm:spPr/>
      <dgm:t>
        <a:bodyPr/>
        <a:lstStyle/>
        <a:p>
          <a:endParaRPr lang="en-US"/>
        </a:p>
      </dgm:t>
    </dgm:pt>
    <dgm:pt modelId="{92A19026-9E5F-4D73-BFCB-155CDE41886B}">
      <dgm:prSet/>
      <dgm:spPr/>
      <dgm:t>
        <a:bodyPr/>
        <a:lstStyle/>
        <a:p>
          <a:r>
            <a:rPr lang="en-US" b="0" i="0"/>
            <a:t>Title IX Coordinator Determines Responsibility, Sanctions, and Remedies </a:t>
          </a:r>
          <a:endParaRPr lang="en-US"/>
        </a:p>
      </dgm:t>
    </dgm:pt>
    <dgm:pt modelId="{D1843E44-6F91-4A1A-ADA0-069286025BDB}" type="parTrans" cxnId="{2C856320-7A7D-444D-A4EF-5812A3C151F7}">
      <dgm:prSet/>
      <dgm:spPr/>
      <dgm:t>
        <a:bodyPr/>
        <a:lstStyle/>
        <a:p>
          <a:endParaRPr lang="en-US"/>
        </a:p>
      </dgm:t>
    </dgm:pt>
    <dgm:pt modelId="{BD7FEE58-8625-4F6B-AD0D-75BAB81349E9}" type="sibTrans" cxnId="{2C856320-7A7D-444D-A4EF-5812A3C151F7}">
      <dgm:prSet/>
      <dgm:spPr/>
      <dgm:t>
        <a:bodyPr/>
        <a:lstStyle/>
        <a:p>
          <a:endParaRPr lang="en-US"/>
        </a:p>
      </dgm:t>
    </dgm:pt>
    <dgm:pt modelId="{2ECA841A-D1E2-4C2B-B39D-DA228B2A5E4B}">
      <dgm:prSet/>
      <dgm:spPr/>
      <dgm:t>
        <a:bodyPr/>
        <a:lstStyle/>
        <a:p>
          <a:r>
            <a:rPr lang="en-US" b="0" i="0"/>
            <a:t>Appeal</a:t>
          </a:r>
          <a:endParaRPr lang="en-US"/>
        </a:p>
      </dgm:t>
    </dgm:pt>
    <dgm:pt modelId="{AAA0FF3E-97DF-4688-8630-75CBCF87E3CE}" type="parTrans" cxnId="{F436BC41-8CE7-4818-85A8-17FB08CBBC62}">
      <dgm:prSet/>
      <dgm:spPr/>
      <dgm:t>
        <a:bodyPr/>
        <a:lstStyle/>
        <a:p>
          <a:endParaRPr lang="en-US"/>
        </a:p>
      </dgm:t>
    </dgm:pt>
    <dgm:pt modelId="{E53E16B1-ACC8-4F8C-ACDF-1D9BCDFBAE29}" type="sibTrans" cxnId="{F436BC41-8CE7-4818-85A8-17FB08CBBC62}">
      <dgm:prSet/>
      <dgm:spPr/>
      <dgm:t>
        <a:bodyPr/>
        <a:lstStyle/>
        <a:p>
          <a:endParaRPr lang="en-US"/>
        </a:p>
      </dgm:t>
    </dgm:pt>
    <dgm:pt modelId="{A070E78B-59B0-4E80-BAC4-9C98DEC64997}" type="pres">
      <dgm:prSet presAssocID="{AE84B483-BA0E-4014-8E84-7E756D59DF56}" presName="Name0" presStyleCnt="0">
        <dgm:presLayoutVars>
          <dgm:dir/>
          <dgm:animLvl val="lvl"/>
          <dgm:resizeHandles val="exact"/>
        </dgm:presLayoutVars>
      </dgm:prSet>
      <dgm:spPr/>
    </dgm:pt>
    <dgm:pt modelId="{F7197168-808A-4120-AA1E-50A2CDD73554}" type="pres">
      <dgm:prSet presAssocID="{C763EF46-DD91-4CE5-9162-887DCCFC5010}" presName="vertFlow" presStyleCnt="0"/>
      <dgm:spPr/>
    </dgm:pt>
    <dgm:pt modelId="{9EC85CE6-CCE8-467C-9ACF-6BB7080E3E35}" type="pres">
      <dgm:prSet presAssocID="{C763EF46-DD91-4CE5-9162-887DCCFC5010}" presName="header" presStyleLbl="node1" presStyleIdx="0" presStyleCnt="2"/>
      <dgm:spPr/>
    </dgm:pt>
    <dgm:pt modelId="{239C37FF-4C44-4985-AD87-75D338D6AEBD}" type="pres">
      <dgm:prSet presAssocID="{17E8A1F9-F85D-46AE-9C5D-01B82334B91F}" presName="parTrans" presStyleLbl="sibTrans2D1" presStyleIdx="0" presStyleCnt="13"/>
      <dgm:spPr/>
    </dgm:pt>
    <dgm:pt modelId="{0D3B8A43-9FAD-4758-BB97-27C9403DCF83}" type="pres">
      <dgm:prSet presAssocID="{4782A34E-787B-488C-A6C3-FC2CEB965923}" presName="child" presStyleLbl="alignAccFollowNode1" presStyleIdx="0" presStyleCnt="13">
        <dgm:presLayoutVars>
          <dgm:chMax val="0"/>
          <dgm:bulletEnabled val="1"/>
        </dgm:presLayoutVars>
      </dgm:prSet>
      <dgm:spPr/>
    </dgm:pt>
    <dgm:pt modelId="{190CEFA2-31E8-419E-9877-F252DF014591}" type="pres">
      <dgm:prSet presAssocID="{37678240-0829-44C0-AB09-8259159DB929}" presName="sibTrans" presStyleLbl="sibTrans2D1" presStyleIdx="1" presStyleCnt="13"/>
      <dgm:spPr/>
    </dgm:pt>
    <dgm:pt modelId="{B27ABB74-8599-4042-90F1-92E09B009682}" type="pres">
      <dgm:prSet presAssocID="{BC9B9BAE-C189-41C6-80F5-5FF05EA5BB5A}" presName="child" presStyleLbl="alignAccFollowNode1" presStyleIdx="1" presStyleCnt="13">
        <dgm:presLayoutVars>
          <dgm:chMax val="0"/>
          <dgm:bulletEnabled val="1"/>
        </dgm:presLayoutVars>
      </dgm:prSet>
      <dgm:spPr/>
    </dgm:pt>
    <dgm:pt modelId="{29236EB2-8026-4466-BED7-4E325CDFEA02}" type="pres">
      <dgm:prSet presAssocID="{DD19B71F-8B42-40D7-84F7-D6C8F53D7A17}" presName="sibTrans" presStyleLbl="sibTrans2D1" presStyleIdx="2" presStyleCnt="13"/>
      <dgm:spPr/>
    </dgm:pt>
    <dgm:pt modelId="{B398D0D9-E394-43C1-85E2-C02716128F16}" type="pres">
      <dgm:prSet presAssocID="{949EFDD8-FC87-49D4-B141-7484976E10B2}" presName="child" presStyleLbl="alignAccFollowNode1" presStyleIdx="2" presStyleCnt="13">
        <dgm:presLayoutVars>
          <dgm:chMax val="0"/>
          <dgm:bulletEnabled val="1"/>
        </dgm:presLayoutVars>
      </dgm:prSet>
      <dgm:spPr/>
    </dgm:pt>
    <dgm:pt modelId="{D42499CB-E48F-4681-A833-25D1AB20165D}" type="pres">
      <dgm:prSet presAssocID="{DBCE971D-E423-4567-8D2F-5D50FFD1A70E}" presName="sibTrans" presStyleLbl="sibTrans2D1" presStyleIdx="3" presStyleCnt="13"/>
      <dgm:spPr/>
    </dgm:pt>
    <dgm:pt modelId="{B1F41616-B4AC-4302-93D2-BD7E021C7502}" type="pres">
      <dgm:prSet presAssocID="{FC59921D-2827-4941-8028-A82307EB08F9}" presName="child" presStyleLbl="alignAccFollowNode1" presStyleIdx="3" presStyleCnt="13">
        <dgm:presLayoutVars>
          <dgm:chMax val="0"/>
          <dgm:bulletEnabled val="1"/>
        </dgm:presLayoutVars>
      </dgm:prSet>
      <dgm:spPr/>
    </dgm:pt>
    <dgm:pt modelId="{701A5DAD-A473-4F0E-8DFB-C25226262DC4}" type="pres">
      <dgm:prSet presAssocID="{85C18621-C155-4BCC-9B3C-DBC794DAEEFD}" presName="sibTrans" presStyleLbl="sibTrans2D1" presStyleIdx="4" presStyleCnt="13"/>
      <dgm:spPr/>
    </dgm:pt>
    <dgm:pt modelId="{AF495AB4-C42C-4A11-B524-D86CBE01BFB8}" type="pres">
      <dgm:prSet presAssocID="{51F1498D-0DAE-47E2-A80A-F2633EF4206E}" presName="child" presStyleLbl="alignAccFollowNode1" presStyleIdx="4" presStyleCnt="13">
        <dgm:presLayoutVars>
          <dgm:chMax val="0"/>
          <dgm:bulletEnabled val="1"/>
        </dgm:presLayoutVars>
      </dgm:prSet>
      <dgm:spPr/>
    </dgm:pt>
    <dgm:pt modelId="{B9D50B29-DE58-406B-BD4C-A7E13748ABDC}" type="pres">
      <dgm:prSet presAssocID="{7AB5C9E3-D490-470C-86D5-465D9C6CBFFB}" presName="sibTrans" presStyleLbl="sibTrans2D1" presStyleIdx="5" presStyleCnt="13"/>
      <dgm:spPr/>
    </dgm:pt>
    <dgm:pt modelId="{5DD3BF7D-0A67-4C40-81DE-7BE3365458BF}" type="pres">
      <dgm:prSet presAssocID="{7889FAF2-9194-428C-BC02-9B1D49B58B6B}" presName="child" presStyleLbl="alignAccFollowNode1" presStyleIdx="5" presStyleCnt="13">
        <dgm:presLayoutVars>
          <dgm:chMax val="0"/>
          <dgm:bulletEnabled val="1"/>
        </dgm:presLayoutVars>
      </dgm:prSet>
      <dgm:spPr/>
    </dgm:pt>
    <dgm:pt modelId="{F84997C5-E71D-48A9-A9DD-243963E27458}" type="pres">
      <dgm:prSet presAssocID="{DC7C7701-B506-40FB-B5B7-FABA91FC58C4}" presName="sibTrans" presStyleLbl="sibTrans2D1" presStyleIdx="6" presStyleCnt="13"/>
      <dgm:spPr/>
    </dgm:pt>
    <dgm:pt modelId="{77DC2C6C-8504-4DC9-87C3-AFBC7639E56F}" type="pres">
      <dgm:prSet presAssocID="{54C6B87D-F863-421D-8601-31A2867B2975}" presName="child" presStyleLbl="alignAccFollowNode1" presStyleIdx="6" presStyleCnt="13">
        <dgm:presLayoutVars>
          <dgm:chMax val="0"/>
          <dgm:bulletEnabled val="1"/>
        </dgm:presLayoutVars>
      </dgm:prSet>
      <dgm:spPr/>
    </dgm:pt>
    <dgm:pt modelId="{FC234354-6746-47E5-A154-58051B3A6C05}" type="pres">
      <dgm:prSet presAssocID="{C763EF46-DD91-4CE5-9162-887DCCFC5010}" presName="hSp" presStyleCnt="0"/>
      <dgm:spPr/>
    </dgm:pt>
    <dgm:pt modelId="{714191A0-AAFB-4609-884B-78CB8716D9E3}" type="pres">
      <dgm:prSet presAssocID="{D2D8DFEF-1D60-4C3E-B2D1-EBA98974E047}" presName="vertFlow" presStyleCnt="0"/>
      <dgm:spPr/>
    </dgm:pt>
    <dgm:pt modelId="{3998B41E-D7F7-4C37-8A9A-7548C0612C26}" type="pres">
      <dgm:prSet presAssocID="{D2D8DFEF-1D60-4C3E-B2D1-EBA98974E047}" presName="header" presStyleLbl="node1" presStyleIdx="1" presStyleCnt="2"/>
      <dgm:spPr/>
    </dgm:pt>
    <dgm:pt modelId="{D8921F30-8F3C-4CFA-BD79-FD6B2752A6E0}" type="pres">
      <dgm:prSet presAssocID="{92A31626-B15F-4463-921A-13A40822B92F}" presName="parTrans" presStyleLbl="sibTrans2D1" presStyleIdx="7" presStyleCnt="13"/>
      <dgm:spPr/>
    </dgm:pt>
    <dgm:pt modelId="{E3027B46-17FE-4949-8DF7-9D16767A3BFE}" type="pres">
      <dgm:prSet presAssocID="{C64516E8-7A63-4578-B52C-6BF449777875}" presName="child" presStyleLbl="alignAccFollowNode1" presStyleIdx="7" presStyleCnt="13">
        <dgm:presLayoutVars>
          <dgm:chMax val="0"/>
          <dgm:bulletEnabled val="1"/>
        </dgm:presLayoutVars>
      </dgm:prSet>
      <dgm:spPr/>
    </dgm:pt>
    <dgm:pt modelId="{9273F24B-119A-4DA4-AEC3-EDA41357B052}" type="pres">
      <dgm:prSet presAssocID="{C886BE80-DC13-4DCC-BA7C-788BA4EA83CA}" presName="sibTrans" presStyleLbl="sibTrans2D1" presStyleIdx="8" presStyleCnt="13"/>
      <dgm:spPr/>
    </dgm:pt>
    <dgm:pt modelId="{745326FE-37A2-4B05-89AA-CBABAD3283A8}" type="pres">
      <dgm:prSet presAssocID="{4B20D950-8ACA-4CC7-837A-70C88C27B1B6}" presName="child" presStyleLbl="alignAccFollowNode1" presStyleIdx="8" presStyleCnt="13">
        <dgm:presLayoutVars>
          <dgm:chMax val="0"/>
          <dgm:bulletEnabled val="1"/>
        </dgm:presLayoutVars>
      </dgm:prSet>
      <dgm:spPr/>
    </dgm:pt>
    <dgm:pt modelId="{C61DEC4C-0F13-4173-9DC1-B15A594D917B}" type="pres">
      <dgm:prSet presAssocID="{DE981ED0-9EDF-4EB7-B79B-3926CA24CAC7}" presName="sibTrans" presStyleLbl="sibTrans2D1" presStyleIdx="9" presStyleCnt="13"/>
      <dgm:spPr/>
    </dgm:pt>
    <dgm:pt modelId="{3DC03A2D-8854-4F8B-A221-DFC273D44233}" type="pres">
      <dgm:prSet presAssocID="{EEBDBC26-8DAA-4FBC-B3A3-ED98AC5FD2C0}" presName="child" presStyleLbl="alignAccFollowNode1" presStyleIdx="9" presStyleCnt="13">
        <dgm:presLayoutVars>
          <dgm:chMax val="0"/>
          <dgm:bulletEnabled val="1"/>
        </dgm:presLayoutVars>
      </dgm:prSet>
      <dgm:spPr/>
    </dgm:pt>
    <dgm:pt modelId="{D839F493-CE30-47D8-B125-63FFA2E1A887}" type="pres">
      <dgm:prSet presAssocID="{C8DCF7F3-54C4-4BAC-B831-205F6CF28D38}" presName="sibTrans" presStyleLbl="sibTrans2D1" presStyleIdx="10" presStyleCnt="13"/>
      <dgm:spPr/>
    </dgm:pt>
    <dgm:pt modelId="{E4640308-D82C-4733-B472-22C1C8B24C11}" type="pres">
      <dgm:prSet presAssocID="{D7C050BE-9B79-4EB6-94F2-EA1A2230C941}" presName="child" presStyleLbl="alignAccFollowNode1" presStyleIdx="10" presStyleCnt="13">
        <dgm:presLayoutVars>
          <dgm:chMax val="0"/>
          <dgm:bulletEnabled val="1"/>
        </dgm:presLayoutVars>
      </dgm:prSet>
      <dgm:spPr/>
    </dgm:pt>
    <dgm:pt modelId="{F7254B3A-445D-48D6-880D-96209B7D1137}" type="pres">
      <dgm:prSet presAssocID="{4FB19D60-2AC4-4192-BA5D-B5C90E2E0361}" presName="sibTrans" presStyleLbl="sibTrans2D1" presStyleIdx="11" presStyleCnt="13"/>
      <dgm:spPr/>
    </dgm:pt>
    <dgm:pt modelId="{47E3A1C7-AC48-4335-965B-CF8571C3A6C5}" type="pres">
      <dgm:prSet presAssocID="{92A19026-9E5F-4D73-BFCB-155CDE41886B}" presName="child" presStyleLbl="alignAccFollowNode1" presStyleIdx="11" presStyleCnt="13">
        <dgm:presLayoutVars>
          <dgm:chMax val="0"/>
          <dgm:bulletEnabled val="1"/>
        </dgm:presLayoutVars>
      </dgm:prSet>
      <dgm:spPr/>
    </dgm:pt>
    <dgm:pt modelId="{F40C7DA7-6F1B-4216-B85B-65BE58AF0437}" type="pres">
      <dgm:prSet presAssocID="{BD7FEE58-8625-4F6B-AD0D-75BAB81349E9}" presName="sibTrans" presStyleLbl="sibTrans2D1" presStyleIdx="12" presStyleCnt="13"/>
      <dgm:spPr/>
    </dgm:pt>
    <dgm:pt modelId="{FDAD52F0-00A0-4F31-B217-89503BF2E399}" type="pres">
      <dgm:prSet presAssocID="{2ECA841A-D1E2-4C2B-B39D-DA228B2A5E4B}" presName="child" presStyleLbl="alignAccFollowNode1" presStyleIdx="12" presStyleCnt="13">
        <dgm:presLayoutVars>
          <dgm:chMax val="0"/>
          <dgm:bulletEnabled val="1"/>
        </dgm:presLayoutVars>
      </dgm:prSet>
      <dgm:spPr/>
    </dgm:pt>
  </dgm:ptLst>
  <dgm:cxnLst>
    <dgm:cxn modelId="{2838D40D-C4F8-41C6-915C-FA0257038109}" type="presOf" srcId="{DD19B71F-8B42-40D7-84F7-D6C8F53D7A17}" destId="{29236EB2-8026-4466-BED7-4E325CDFEA02}" srcOrd="0" destOrd="0" presId="urn:microsoft.com/office/officeart/2005/8/layout/lProcess1"/>
    <dgm:cxn modelId="{E94E0117-1C48-41F1-9471-CCFFA6C81E0A}" type="presOf" srcId="{C763EF46-DD91-4CE5-9162-887DCCFC5010}" destId="{9EC85CE6-CCE8-467C-9ACF-6BB7080E3E35}" srcOrd="0" destOrd="0" presId="urn:microsoft.com/office/officeart/2005/8/layout/lProcess1"/>
    <dgm:cxn modelId="{2C856320-7A7D-444D-A4EF-5812A3C151F7}" srcId="{D2D8DFEF-1D60-4C3E-B2D1-EBA98974E047}" destId="{92A19026-9E5F-4D73-BFCB-155CDE41886B}" srcOrd="4" destOrd="0" parTransId="{D1843E44-6F91-4A1A-ADA0-069286025BDB}" sibTransId="{BD7FEE58-8625-4F6B-AD0D-75BAB81349E9}"/>
    <dgm:cxn modelId="{60244121-4EBB-460B-86C2-C8C7C4732B7A}" srcId="{C763EF46-DD91-4CE5-9162-887DCCFC5010}" destId="{FC59921D-2827-4941-8028-A82307EB08F9}" srcOrd="3" destOrd="0" parTransId="{07C5FAA1-4215-4B34-8CAF-03E460692734}" sibTransId="{85C18621-C155-4BCC-9B3C-DBC794DAEEFD}"/>
    <dgm:cxn modelId="{AFA7332F-1CA3-4887-A40C-523DFC202329}" type="presOf" srcId="{DE981ED0-9EDF-4EB7-B79B-3926CA24CAC7}" destId="{C61DEC4C-0F13-4173-9DC1-B15A594D917B}" srcOrd="0" destOrd="0" presId="urn:microsoft.com/office/officeart/2005/8/layout/lProcess1"/>
    <dgm:cxn modelId="{D9A17E32-F404-4216-9344-F7A4EE465F9B}" srcId="{C763EF46-DD91-4CE5-9162-887DCCFC5010}" destId="{7889FAF2-9194-428C-BC02-9B1D49B58B6B}" srcOrd="5" destOrd="0" parTransId="{F56D0140-2E66-43A8-8B6B-E57BB8F0AEF6}" sibTransId="{DC7C7701-B506-40FB-B5B7-FABA91FC58C4}"/>
    <dgm:cxn modelId="{31CBED34-FD12-46A2-B6CC-12DB9DEEF7D5}" srcId="{C763EF46-DD91-4CE5-9162-887DCCFC5010}" destId="{949EFDD8-FC87-49D4-B141-7484976E10B2}" srcOrd="2" destOrd="0" parTransId="{D4E1D5DB-ED79-43AE-9039-F5FDCEE6F8A4}" sibTransId="{DBCE971D-E423-4567-8D2F-5D50FFD1A70E}"/>
    <dgm:cxn modelId="{7B6F7236-7D50-4D58-828C-BD9ACD0E4422}" type="presOf" srcId="{2ECA841A-D1E2-4C2B-B39D-DA228B2A5E4B}" destId="{FDAD52F0-00A0-4F31-B217-89503BF2E399}" srcOrd="0" destOrd="0" presId="urn:microsoft.com/office/officeart/2005/8/layout/lProcess1"/>
    <dgm:cxn modelId="{52A3C139-A099-4DD7-B269-DE77010C9D64}" type="presOf" srcId="{DBCE971D-E423-4567-8D2F-5D50FFD1A70E}" destId="{D42499CB-E48F-4681-A833-25D1AB20165D}" srcOrd="0" destOrd="0" presId="urn:microsoft.com/office/officeart/2005/8/layout/lProcess1"/>
    <dgm:cxn modelId="{30119C3E-8479-4E07-8424-78F1FE7C55D8}" type="presOf" srcId="{4782A34E-787B-488C-A6C3-FC2CEB965923}" destId="{0D3B8A43-9FAD-4758-BB97-27C9403DCF83}" srcOrd="0" destOrd="0" presId="urn:microsoft.com/office/officeart/2005/8/layout/lProcess1"/>
    <dgm:cxn modelId="{75CC5F5B-70D7-4149-9EF4-4CFE161B1389}" type="presOf" srcId="{949EFDD8-FC87-49D4-B141-7484976E10B2}" destId="{B398D0D9-E394-43C1-85E2-C02716128F16}" srcOrd="0" destOrd="0" presId="urn:microsoft.com/office/officeart/2005/8/layout/lProcess1"/>
    <dgm:cxn modelId="{BFB2935D-CF0C-4B29-BFDC-14C7F1FA098B}" type="presOf" srcId="{54C6B87D-F863-421D-8601-31A2867B2975}" destId="{77DC2C6C-8504-4DC9-87C3-AFBC7639E56F}" srcOrd="0" destOrd="0" presId="urn:microsoft.com/office/officeart/2005/8/layout/lProcess1"/>
    <dgm:cxn modelId="{F436BC41-8CE7-4818-85A8-17FB08CBBC62}" srcId="{D2D8DFEF-1D60-4C3E-B2D1-EBA98974E047}" destId="{2ECA841A-D1E2-4C2B-B39D-DA228B2A5E4B}" srcOrd="5" destOrd="0" parTransId="{AAA0FF3E-97DF-4688-8630-75CBCF87E3CE}" sibTransId="{E53E16B1-ACC8-4F8C-ACDF-1D9BCDFBAE29}"/>
    <dgm:cxn modelId="{1FA51544-A1AE-4357-A46B-3AA143AA9D5E}" srcId="{C763EF46-DD91-4CE5-9162-887DCCFC5010}" destId="{BC9B9BAE-C189-41C6-80F5-5FF05EA5BB5A}" srcOrd="1" destOrd="0" parTransId="{EA06DD46-BFFD-4BBD-BDF7-92830C4774EF}" sibTransId="{DD19B71F-8B42-40D7-84F7-D6C8F53D7A17}"/>
    <dgm:cxn modelId="{42265064-B743-4B83-83C5-FDD78B2805C4}" type="presOf" srcId="{C8DCF7F3-54C4-4BAC-B831-205F6CF28D38}" destId="{D839F493-CE30-47D8-B125-63FFA2E1A887}" srcOrd="0" destOrd="0" presId="urn:microsoft.com/office/officeart/2005/8/layout/lProcess1"/>
    <dgm:cxn modelId="{B37BF845-888B-48EF-A6CF-2A5EDB148690}" type="presOf" srcId="{EEBDBC26-8DAA-4FBC-B3A3-ED98AC5FD2C0}" destId="{3DC03A2D-8854-4F8B-A221-DFC273D44233}" srcOrd="0" destOrd="0" presId="urn:microsoft.com/office/officeart/2005/8/layout/lProcess1"/>
    <dgm:cxn modelId="{BDF4BC46-722C-48EB-851A-932248D29B44}" type="presOf" srcId="{C886BE80-DC13-4DCC-BA7C-788BA4EA83CA}" destId="{9273F24B-119A-4DA4-AEC3-EDA41357B052}" srcOrd="0" destOrd="0" presId="urn:microsoft.com/office/officeart/2005/8/layout/lProcess1"/>
    <dgm:cxn modelId="{F6F2CC49-6582-4948-9796-372CE8E2D5CC}" type="presOf" srcId="{37678240-0829-44C0-AB09-8259159DB929}" destId="{190CEFA2-31E8-419E-9877-F252DF014591}" srcOrd="0" destOrd="0" presId="urn:microsoft.com/office/officeart/2005/8/layout/lProcess1"/>
    <dgm:cxn modelId="{6FF3A96A-5CCE-437C-B4A5-2C062B4B9A08}" srcId="{D2D8DFEF-1D60-4C3E-B2D1-EBA98974E047}" destId="{4B20D950-8ACA-4CC7-837A-70C88C27B1B6}" srcOrd="1" destOrd="0" parTransId="{BE289AEC-E2B6-43AE-8FEE-245ADBB77B8C}" sibTransId="{DE981ED0-9EDF-4EB7-B79B-3926CA24CAC7}"/>
    <dgm:cxn modelId="{74D9184F-2344-47A6-B968-2DE124EB1E4F}" type="presOf" srcId="{DC7C7701-B506-40FB-B5B7-FABA91FC58C4}" destId="{F84997C5-E71D-48A9-A9DD-243963E27458}" srcOrd="0" destOrd="0" presId="urn:microsoft.com/office/officeart/2005/8/layout/lProcess1"/>
    <dgm:cxn modelId="{51685355-7FC2-4CEE-8A7D-6EA647BB4277}" type="presOf" srcId="{BD7FEE58-8625-4F6B-AD0D-75BAB81349E9}" destId="{F40C7DA7-6F1B-4216-B85B-65BE58AF0437}" srcOrd="0" destOrd="0" presId="urn:microsoft.com/office/officeart/2005/8/layout/lProcess1"/>
    <dgm:cxn modelId="{CFB20657-0EB8-4431-BF4F-8E632B6E5F42}" srcId="{C763EF46-DD91-4CE5-9162-887DCCFC5010}" destId="{4782A34E-787B-488C-A6C3-FC2CEB965923}" srcOrd="0" destOrd="0" parTransId="{17E8A1F9-F85D-46AE-9C5D-01B82334B91F}" sibTransId="{37678240-0829-44C0-AB09-8259159DB929}"/>
    <dgm:cxn modelId="{5E74B277-0DAA-4DFB-828E-492B4EDB1A1C}" type="presOf" srcId="{D2D8DFEF-1D60-4C3E-B2D1-EBA98974E047}" destId="{3998B41E-D7F7-4C37-8A9A-7548C0612C26}" srcOrd="0" destOrd="0" presId="urn:microsoft.com/office/officeart/2005/8/layout/lProcess1"/>
    <dgm:cxn modelId="{FE40977A-5FDA-4A8A-BE6B-C4CEDFF3F594}" type="presOf" srcId="{4FB19D60-2AC4-4192-BA5D-B5C90E2E0361}" destId="{F7254B3A-445D-48D6-880D-96209B7D1137}" srcOrd="0" destOrd="0" presId="urn:microsoft.com/office/officeart/2005/8/layout/lProcess1"/>
    <dgm:cxn modelId="{BDC2B17D-56AA-498B-B393-AB04069456C7}" srcId="{C763EF46-DD91-4CE5-9162-887DCCFC5010}" destId="{54C6B87D-F863-421D-8601-31A2867B2975}" srcOrd="6" destOrd="0" parTransId="{CB58836E-8739-4874-98A0-3BCC07946069}" sibTransId="{523D48F1-23BC-481E-B76B-24146E21B271}"/>
    <dgm:cxn modelId="{29102E80-74F6-40D0-A62B-512BCEFAC2EA}" type="presOf" srcId="{C64516E8-7A63-4578-B52C-6BF449777875}" destId="{E3027B46-17FE-4949-8DF7-9D16767A3BFE}" srcOrd="0" destOrd="0" presId="urn:microsoft.com/office/officeart/2005/8/layout/lProcess1"/>
    <dgm:cxn modelId="{0053BD83-F69C-49AD-A506-14D09C9950BE}" srcId="{AE84B483-BA0E-4014-8E84-7E756D59DF56}" destId="{D2D8DFEF-1D60-4C3E-B2D1-EBA98974E047}" srcOrd="1" destOrd="0" parTransId="{5292CCFE-5B34-42BC-8724-1FCE1893EBDF}" sibTransId="{89F7389C-A78D-47E8-B4F8-878937DCD65E}"/>
    <dgm:cxn modelId="{683B5084-1D3D-4360-9942-7E2BFA9645FE}" srcId="{D2D8DFEF-1D60-4C3E-B2D1-EBA98974E047}" destId="{C64516E8-7A63-4578-B52C-6BF449777875}" srcOrd="0" destOrd="0" parTransId="{92A31626-B15F-4463-921A-13A40822B92F}" sibTransId="{C886BE80-DC13-4DCC-BA7C-788BA4EA83CA}"/>
    <dgm:cxn modelId="{3FC19A86-3B5E-4A73-8157-D44875951AB1}" type="presOf" srcId="{D7C050BE-9B79-4EB6-94F2-EA1A2230C941}" destId="{E4640308-D82C-4733-B472-22C1C8B24C11}" srcOrd="0" destOrd="0" presId="urn:microsoft.com/office/officeart/2005/8/layout/lProcess1"/>
    <dgm:cxn modelId="{1E33DA8C-D632-414D-86B8-B6C9D1D19B88}" srcId="{D2D8DFEF-1D60-4C3E-B2D1-EBA98974E047}" destId="{EEBDBC26-8DAA-4FBC-B3A3-ED98AC5FD2C0}" srcOrd="2" destOrd="0" parTransId="{8B70E9EA-F471-4209-B613-882737B7AE99}" sibTransId="{C8DCF7F3-54C4-4BAC-B831-205F6CF28D38}"/>
    <dgm:cxn modelId="{2BC7DC97-2D6D-4DF6-AB60-D49727D26694}" type="presOf" srcId="{51F1498D-0DAE-47E2-A80A-F2633EF4206E}" destId="{AF495AB4-C42C-4A11-B524-D86CBE01BFB8}" srcOrd="0" destOrd="0" presId="urn:microsoft.com/office/officeart/2005/8/layout/lProcess1"/>
    <dgm:cxn modelId="{BD3A6FA0-63B9-4E94-AC0C-017D0E45E365}" type="presOf" srcId="{92A19026-9E5F-4D73-BFCB-155CDE41886B}" destId="{47E3A1C7-AC48-4335-965B-CF8571C3A6C5}" srcOrd="0" destOrd="0" presId="urn:microsoft.com/office/officeart/2005/8/layout/lProcess1"/>
    <dgm:cxn modelId="{DE2B82A1-46C0-4BF8-B76F-572DFFC23ADC}" type="presOf" srcId="{7889FAF2-9194-428C-BC02-9B1D49B58B6B}" destId="{5DD3BF7D-0A67-4C40-81DE-7BE3365458BF}" srcOrd="0" destOrd="0" presId="urn:microsoft.com/office/officeart/2005/8/layout/lProcess1"/>
    <dgm:cxn modelId="{06E226AA-899C-4171-847D-9ACFB8DD5CAD}" type="presOf" srcId="{85C18621-C155-4BCC-9B3C-DBC794DAEEFD}" destId="{701A5DAD-A473-4F0E-8DFB-C25226262DC4}" srcOrd="0" destOrd="0" presId="urn:microsoft.com/office/officeart/2005/8/layout/lProcess1"/>
    <dgm:cxn modelId="{99D5BAAC-C84A-4984-A299-3FB47275405D}" srcId="{D2D8DFEF-1D60-4C3E-B2D1-EBA98974E047}" destId="{D7C050BE-9B79-4EB6-94F2-EA1A2230C941}" srcOrd="3" destOrd="0" parTransId="{8FACF10E-EDB6-4BC7-98CB-E0C9EBA7A538}" sibTransId="{4FB19D60-2AC4-4192-BA5D-B5C90E2E0361}"/>
    <dgm:cxn modelId="{F9266FAE-E5BD-4AF1-B3C0-A62E5ED5EE13}" type="presOf" srcId="{92A31626-B15F-4463-921A-13A40822B92F}" destId="{D8921F30-8F3C-4CFA-BD79-FD6B2752A6E0}" srcOrd="0" destOrd="0" presId="urn:microsoft.com/office/officeart/2005/8/layout/lProcess1"/>
    <dgm:cxn modelId="{3A759EBD-5ADC-44AD-A04F-BBB9E264A45C}" srcId="{AE84B483-BA0E-4014-8E84-7E756D59DF56}" destId="{C763EF46-DD91-4CE5-9162-887DCCFC5010}" srcOrd="0" destOrd="0" parTransId="{35965D40-E5AF-4396-BB55-D561E5ADA4E0}" sibTransId="{13CAE7CA-2EDB-42A2-8E9F-7E6782980C35}"/>
    <dgm:cxn modelId="{FE4C78BE-5054-4822-8038-4635B0519838}" type="presOf" srcId="{7AB5C9E3-D490-470C-86D5-465D9C6CBFFB}" destId="{B9D50B29-DE58-406B-BD4C-A7E13748ABDC}" srcOrd="0" destOrd="0" presId="urn:microsoft.com/office/officeart/2005/8/layout/lProcess1"/>
    <dgm:cxn modelId="{B6896ED0-BA6E-49E4-8A95-36C03E67FCBF}" type="presOf" srcId="{FC59921D-2827-4941-8028-A82307EB08F9}" destId="{B1F41616-B4AC-4302-93D2-BD7E021C7502}" srcOrd="0" destOrd="0" presId="urn:microsoft.com/office/officeart/2005/8/layout/lProcess1"/>
    <dgm:cxn modelId="{88A57DD3-EA26-4AF7-8DDA-CC3E9BC6545D}" type="presOf" srcId="{4B20D950-8ACA-4CC7-837A-70C88C27B1B6}" destId="{745326FE-37A2-4B05-89AA-CBABAD3283A8}" srcOrd="0" destOrd="0" presId="urn:microsoft.com/office/officeart/2005/8/layout/lProcess1"/>
    <dgm:cxn modelId="{15031DD8-FDB2-443E-B798-90489B9E9A6F}" type="presOf" srcId="{AE84B483-BA0E-4014-8E84-7E756D59DF56}" destId="{A070E78B-59B0-4E80-BAC4-9C98DEC64997}" srcOrd="0" destOrd="0" presId="urn:microsoft.com/office/officeart/2005/8/layout/lProcess1"/>
    <dgm:cxn modelId="{BC1301E0-AF44-4C09-A50C-C5DB45066C4A}" srcId="{C763EF46-DD91-4CE5-9162-887DCCFC5010}" destId="{51F1498D-0DAE-47E2-A80A-F2633EF4206E}" srcOrd="4" destOrd="0" parTransId="{701A890B-F202-4EDE-B462-FD9ECAF9238F}" sibTransId="{7AB5C9E3-D490-470C-86D5-465D9C6CBFFB}"/>
    <dgm:cxn modelId="{75B675E7-D2C3-44D7-A732-B9884BCCF035}" type="presOf" srcId="{17E8A1F9-F85D-46AE-9C5D-01B82334B91F}" destId="{239C37FF-4C44-4985-AD87-75D338D6AEBD}" srcOrd="0" destOrd="0" presId="urn:microsoft.com/office/officeart/2005/8/layout/lProcess1"/>
    <dgm:cxn modelId="{A55E3FF2-6781-4D01-93C9-AD23FA415B6C}" type="presOf" srcId="{BC9B9BAE-C189-41C6-80F5-5FF05EA5BB5A}" destId="{B27ABB74-8599-4042-90F1-92E09B009682}" srcOrd="0" destOrd="0" presId="urn:microsoft.com/office/officeart/2005/8/layout/lProcess1"/>
    <dgm:cxn modelId="{E7911C32-D022-4B29-ADEA-A5399B41FE5C}" type="presParOf" srcId="{A070E78B-59B0-4E80-BAC4-9C98DEC64997}" destId="{F7197168-808A-4120-AA1E-50A2CDD73554}" srcOrd="0" destOrd="0" presId="urn:microsoft.com/office/officeart/2005/8/layout/lProcess1"/>
    <dgm:cxn modelId="{2B0F4CF9-10A5-4607-A38B-1B8BF5DBE647}" type="presParOf" srcId="{F7197168-808A-4120-AA1E-50A2CDD73554}" destId="{9EC85CE6-CCE8-467C-9ACF-6BB7080E3E35}" srcOrd="0" destOrd="0" presId="urn:microsoft.com/office/officeart/2005/8/layout/lProcess1"/>
    <dgm:cxn modelId="{19D0C16F-92F4-45FA-BCC7-25D1B5833F3F}" type="presParOf" srcId="{F7197168-808A-4120-AA1E-50A2CDD73554}" destId="{239C37FF-4C44-4985-AD87-75D338D6AEBD}" srcOrd="1" destOrd="0" presId="urn:microsoft.com/office/officeart/2005/8/layout/lProcess1"/>
    <dgm:cxn modelId="{B2967EF0-2C4F-44CE-8AF9-9743EB10A596}" type="presParOf" srcId="{F7197168-808A-4120-AA1E-50A2CDD73554}" destId="{0D3B8A43-9FAD-4758-BB97-27C9403DCF83}" srcOrd="2" destOrd="0" presId="urn:microsoft.com/office/officeart/2005/8/layout/lProcess1"/>
    <dgm:cxn modelId="{875E7982-BCA5-484B-B3C9-9CB1372973F4}" type="presParOf" srcId="{F7197168-808A-4120-AA1E-50A2CDD73554}" destId="{190CEFA2-31E8-419E-9877-F252DF014591}" srcOrd="3" destOrd="0" presId="urn:microsoft.com/office/officeart/2005/8/layout/lProcess1"/>
    <dgm:cxn modelId="{7FAD4B55-6D1D-45D8-BD36-46F62BC07EB9}" type="presParOf" srcId="{F7197168-808A-4120-AA1E-50A2CDD73554}" destId="{B27ABB74-8599-4042-90F1-92E09B009682}" srcOrd="4" destOrd="0" presId="urn:microsoft.com/office/officeart/2005/8/layout/lProcess1"/>
    <dgm:cxn modelId="{36C0D47F-0025-4032-8D96-B75218972B4A}" type="presParOf" srcId="{F7197168-808A-4120-AA1E-50A2CDD73554}" destId="{29236EB2-8026-4466-BED7-4E325CDFEA02}" srcOrd="5" destOrd="0" presId="urn:microsoft.com/office/officeart/2005/8/layout/lProcess1"/>
    <dgm:cxn modelId="{C9E30632-5270-49B8-AF7F-93EBE6E94CBC}" type="presParOf" srcId="{F7197168-808A-4120-AA1E-50A2CDD73554}" destId="{B398D0D9-E394-43C1-85E2-C02716128F16}" srcOrd="6" destOrd="0" presId="urn:microsoft.com/office/officeart/2005/8/layout/lProcess1"/>
    <dgm:cxn modelId="{6A948E8C-2B5E-4350-9E31-DF0CCCD5978D}" type="presParOf" srcId="{F7197168-808A-4120-AA1E-50A2CDD73554}" destId="{D42499CB-E48F-4681-A833-25D1AB20165D}" srcOrd="7" destOrd="0" presId="urn:microsoft.com/office/officeart/2005/8/layout/lProcess1"/>
    <dgm:cxn modelId="{084267F7-5642-4E89-BCA5-4907D4D28C9D}" type="presParOf" srcId="{F7197168-808A-4120-AA1E-50A2CDD73554}" destId="{B1F41616-B4AC-4302-93D2-BD7E021C7502}" srcOrd="8" destOrd="0" presId="urn:microsoft.com/office/officeart/2005/8/layout/lProcess1"/>
    <dgm:cxn modelId="{70F5E5F1-1224-4458-BE45-A6C0A8770E96}" type="presParOf" srcId="{F7197168-808A-4120-AA1E-50A2CDD73554}" destId="{701A5DAD-A473-4F0E-8DFB-C25226262DC4}" srcOrd="9" destOrd="0" presId="urn:microsoft.com/office/officeart/2005/8/layout/lProcess1"/>
    <dgm:cxn modelId="{3CADBFBD-0316-43FE-934F-1A2214C9E905}" type="presParOf" srcId="{F7197168-808A-4120-AA1E-50A2CDD73554}" destId="{AF495AB4-C42C-4A11-B524-D86CBE01BFB8}" srcOrd="10" destOrd="0" presId="urn:microsoft.com/office/officeart/2005/8/layout/lProcess1"/>
    <dgm:cxn modelId="{B8E4DE90-D0A3-43BE-AC1C-059CF8898D24}" type="presParOf" srcId="{F7197168-808A-4120-AA1E-50A2CDD73554}" destId="{B9D50B29-DE58-406B-BD4C-A7E13748ABDC}" srcOrd="11" destOrd="0" presId="urn:microsoft.com/office/officeart/2005/8/layout/lProcess1"/>
    <dgm:cxn modelId="{E3ABB363-0886-41C8-AD79-B2DAF8F26C83}" type="presParOf" srcId="{F7197168-808A-4120-AA1E-50A2CDD73554}" destId="{5DD3BF7D-0A67-4C40-81DE-7BE3365458BF}" srcOrd="12" destOrd="0" presId="urn:microsoft.com/office/officeart/2005/8/layout/lProcess1"/>
    <dgm:cxn modelId="{EE63E699-B20C-4514-B4CC-B8AD32F6D65A}" type="presParOf" srcId="{F7197168-808A-4120-AA1E-50A2CDD73554}" destId="{F84997C5-E71D-48A9-A9DD-243963E27458}" srcOrd="13" destOrd="0" presId="urn:microsoft.com/office/officeart/2005/8/layout/lProcess1"/>
    <dgm:cxn modelId="{73A6B6F7-8AEA-4EA0-8753-9512FF42DC12}" type="presParOf" srcId="{F7197168-808A-4120-AA1E-50A2CDD73554}" destId="{77DC2C6C-8504-4DC9-87C3-AFBC7639E56F}" srcOrd="14" destOrd="0" presId="urn:microsoft.com/office/officeart/2005/8/layout/lProcess1"/>
    <dgm:cxn modelId="{B15A09A3-04DE-4832-9AC4-47F146DA5448}" type="presParOf" srcId="{A070E78B-59B0-4E80-BAC4-9C98DEC64997}" destId="{FC234354-6746-47E5-A154-58051B3A6C05}" srcOrd="1" destOrd="0" presId="urn:microsoft.com/office/officeart/2005/8/layout/lProcess1"/>
    <dgm:cxn modelId="{234EC5FC-D7CD-4F22-8639-1EDA17E71588}" type="presParOf" srcId="{A070E78B-59B0-4E80-BAC4-9C98DEC64997}" destId="{714191A0-AAFB-4609-884B-78CB8716D9E3}" srcOrd="2" destOrd="0" presId="urn:microsoft.com/office/officeart/2005/8/layout/lProcess1"/>
    <dgm:cxn modelId="{E4338D68-DD62-46C9-8EC6-C5B72E5087A3}" type="presParOf" srcId="{714191A0-AAFB-4609-884B-78CB8716D9E3}" destId="{3998B41E-D7F7-4C37-8A9A-7548C0612C26}" srcOrd="0" destOrd="0" presId="urn:microsoft.com/office/officeart/2005/8/layout/lProcess1"/>
    <dgm:cxn modelId="{C3CCEB5A-877E-4883-8382-D9419534961F}" type="presParOf" srcId="{714191A0-AAFB-4609-884B-78CB8716D9E3}" destId="{D8921F30-8F3C-4CFA-BD79-FD6B2752A6E0}" srcOrd="1" destOrd="0" presId="urn:microsoft.com/office/officeart/2005/8/layout/lProcess1"/>
    <dgm:cxn modelId="{F7D28E81-2735-48BF-8C53-FC0DFBD42950}" type="presParOf" srcId="{714191A0-AAFB-4609-884B-78CB8716D9E3}" destId="{E3027B46-17FE-4949-8DF7-9D16767A3BFE}" srcOrd="2" destOrd="0" presId="urn:microsoft.com/office/officeart/2005/8/layout/lProcess1"/>
    <dgm:cxn modelId="{76C3C76D-9AF0-4DCB-BA12-8F195D089046}" type="presParOf" srcId="{714191A0-AAFB-4609-884B-78CB8716D9E3}" destId="{9273F24B-119A-4DA4-AEC3-EDA41357B052}" srcOrd="3" destOrd="0" presId="urn:microsoft.com/office/officeart/2005/8/layout/lProcess1"/>
    <dgm:cxn modelId="{8D0EFFAE-AFE7-4174-AE64-B6E60A67CA23}" type="presParOf" srcId="{714191A0-AAFB-4609-884B-78CB8716D9E3}" destId="{745326FE-37A2-4B05-89AA-CBABAD3283A8}" srcOrd="4" destOrd="0" presId="urn:microsoft.com/office/officeart/2005/8/layout/lProcess1"/>
    <dgm:cxn modelId="{9E4BAFCB-CB6D-4F7E-8219-A594901413C5}" type="presParOf" srcId="{714191A0-AAFB-4609-884B-78CB8716D9E3}" destId="{C61DEC4C-0F13-4173-9DC1-B15A594D917B}" srcOrd="5" destOrd="0" presId="urn:microsoft.com/office/officeart/2005/8/layout/lProcess1"/>
    <dgm:cxn modelId="{D24F228C-08CE-4AAE-A96F-8288ABE347C8}" type="presParOf" srcId="{714191A0-AAFB-4609-884B-78CB8716D9E3}" destId="{3DC03A2D-8854-4F8B-A221-DFC273D44233}" srcOrd="6" destOrd="0" presId="urn:microsoft.com/office/officeart/2005/8/layout/lProcess1"/>
    <dgm:cxn modelId="{9849BAF6-C87F-4FF0-894C-A221119A62CF}" type="presParOf" srcId="{714191A0-AAFB-4609-884B-78CB8716D9E3}" destId="{D839F493-CE30-47D8-B125-63FFA2E1A887}" srcOrd="7" destOrd="0" presId="urn:microsoft.com/office/officeart/2005/8/layout/lProcess1"/>
    <dgm:cxn modelId="{7A57C1C7-EAE2-4F5C-8470-9BEA89DBC97A}" type="presParOf" srcId="{714191A0-AAFB-4609-884B-78CB8716D9E3}" destId="{E4640308-D82C-4733-B472-22C1C8B24C11}" srcOrd="8" destOrd="0" presId="urn:microsoft.com/office/officeart/2005/8/layout/lProcess1"/>
    <dgm:cxn modelId="{36898DF1-161C-4B4D-925F-597BCF50A524}" type="presParOf" srcId="{714191A0-AAFB-4609-884B-78CB8716D9E3}" destId="{F7254B3A-445D-48D6-880D-96209B7D1137}" srcOrd="9" destOrd="0" presId="urn:microsoft.com/office/officeart/2005/8/layout/lProcess1"/>
    <dgm:cxn modelId="{15FAC314-273F-4045-9590-91C11DDD86EB}" type="presParOf" srcId="{714191A0-AAFB-4609-884B-78CB8716D9E3}" destId="{47E3A1C7-AC48-4335-965B-CF8571C3A6C5}" srcOrd="10" destOrd="0" presId="urn:microsoft.com/office/officeart/2005/8/layout/lProcess1"/>
    <dgm:cxn modelId="{17617CB5-2B83-44A2-9429-F44A5E9009DC}" type="presParOf" srcId="{714191A0-AAFB-4609-884B-78CB8716D9E3}" destId="{F40C7DA7-6F1B-4216-B85B-65BE58AF0437}" srcOrd="11" destOrd="0" presId="urn:microsoft.com/office/officeart/2005/8/layout/lProcess1"/>
    <dgm:cxn modelId="{AF272170-E489-46A3-945C-73EBA56115E9}" type="presParOf" srcId="{714191A0-AAFB-4609-884B-78CB8716D9E3}" destId="{FDAD52F0-00A0-4F31-B217-89503BF2E399}" srcOrd="1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FEE28A4-D0DC-4668-B882-1F3974CC80D3}"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75919F43-BE18-43B3-8977-13D7AC6D72D3}">
      <dgm:prSet/>
      <dgm:spPr>
        <a:solidFill>
          <a:srgbClr val="0D7062"/>
        </a:solidFill>
      </dgm:spPr>
      <dgm:t>
        <a:bodyPr/>
        <a:lstStyle/>
        <a:p>
          <a:r>
            <a:rPr lang="en-US" b="0" i="0" dirty="0"/>
            <a:t>Provided to both parties </a:t>
          </a:r>
          <a:endParaRPr lang="en-US" dirty="0"/>
        </a:p>
      </dgm:t>
    </dgm:pt>
    <dgm:pt modelId="{C29E4FD0-2729-4797-A865-ABFA7A8A6B7C}" type="parTrans" cxnId="{B26FD8A7-4F19-4393-A3DE-12763D254E1C}">
      <dgm:prSet/>
      <dgm:spPr/>
      <dgm:t>
        <a:bodyPr/>
        <a:lstStyle/>
        <a:p>
          <a:endParaRPr lang="en-US"/>
        </a:p>
      </dgm:t>
    </dgm:pt>
    <dgm:pt modelId="{8C6F84BB-5843-420A-A060-EF4FCC8A3630}" type="sibTrans" cxnId="{B26FD8A7-4F19-4393-A3DE-12763D254E1C}">
      <dgm:prSet/>
      <dgm:spPr/>
      <dgm:t>
        <a:bodyPr/>
        <a:lstStyle/>
        <a:p>
          <a:endParaRPr lang="en-US"/>
        </a:p>
      </dgm:t>
    </dgm:pt>
    <dgm:pt modelId="{ADAE9BB8-0C37-4689-8799-F63FE0EDD6CA}">
      <dgm:prSet/>
      <dgm:spPr>
        <a:solidFill>
          <a:srgbClr val="0D7062"/>
        </a:solidFill>
      </dgm:spPr>
      <dgm:t>
        <a:bodyPr/>
        <a:lstStyle/>
        <a:p>
          <a:r>
            <a:rPr lang="en-US" b="0" i="0" dirty="0"/>
            <a:t>Sets the scope of the investigation</a:t>
          </a:r>
          <a:endParaRPr lang="en-US" dirty="0"/>
        </a:p>
      </dgm:t>
    </dgm:pt>
    <dgm:pt modelId="{60421072-8256-4407-86A6-03E4F7914171}" type="parTrans" cxnId="{85477240-1CD4-4C6F-8130-137C6E7969F5}">
      <dgm:prSet/>
      <dgm:spPr/>
      <dgm:t>
        <a:bodyPr/>
        <a:lstStyle/>
        <a:p>
          <a:endParaRPr lang="en-US"/>
        </a:p>
      </dgm:t>
    </dgm:pt>
    <dgm:pt modelId="{89147BA8-9BA2-4B78-9E3B-3AC8FF337E85}" type="sibTrans" cxnId="{85477240-1CD4-4C6F-8130-137C6E7969F5}">
      <dgm:prSet/>
      <dgm:spPr/>
      <dgm:t>
        <a:bodyPr/>
        <a:lstStyle/>
        <a:p>
          <a:endParaRPr lang="en-US"/>
        </a:p>
      </dgm:t>
    </dgm:pt>
    <dgm:pt modelId="{F00EEC96-BF86-4799-9C65-7DA8D5F5843C}">
      <dgm:prSet/>
      <dgm:spPr>
        <a:solidFill>
          <a:srgbClr val="0D7062"/>
        </a:solidFill>
      </dgm:spPr>
      <dgm:t>
        <a:bodyPr/>
        <a:lstStyle/>
        <a:p>
          <a:r>
            <a:rPr lang="en-US" b="0" i="0"/>
            <a:t>Allegations: who, what, where, when (if known)</a:t>
          </a:r>
          <a:endParaRPr lang="en-US"/>
        </a:p>
      </dgm:t>
    </dgm:pt>
    <dgm:pt modelId="{E06BEBE9-6E98-4F3C-ADD7-EDF89CDE0C71}" type="parTrans" cxnId="{71C944E3-FEC0-4DED-9F09-3ECC41788A17}">
      <dgm:prSet/>
      <dgm:spPr/>
      <dgm:t>
        <a:bodyPr/>
        <a:lstStyle/>
        <a:p>
          <a:endParaRPr lang="en-US"/>
        </a:p>
      </dgm:t>
    </dgm:pt>
    <dgm:pt modelId="{9F9762E2-07C2-4927-B484-D48312765574}" type="sibTrans" cxnId="{71C944E3-FEC0-4DED-9F09-3ECC41788A17}">
      <dgm:prSet/>
      <dgm:spPr/>
      <dgm:t>
        <a:bodyPr/>
        <a:lstStyle/>
        <a:p>
          <a:endParaRPr lang="en-US"/>
        </a:p>
      </dgm:t>
    </dgm:pt>
    <dgm:pt modelId="{56A7B5AC-5C61-4F20-82CA-87CD1F2DE653}">
      <dgm:prSet/>
      <dgm:spPr>
        <a:solidFill>
          <a:srgbClr val="0D7062"/>
        </a:solidFill>
      </dgm:spPr>
      <dgm:t>
        <a:bodyPr/>
        <a:lstStyle/>
        <a:p>
          <a:r>
            <a:rPr lang="en-US" b="0" i="0" dirty="0"/>
            <a:t>Applicable policy sections</a:t>
          </a:r>
          <a:endParaRPr lang="en-US" dirty="0"/>
        </a:p>
      </dgm:t>
    </dgm:pt>
    <dgm:pt modelId="{B4E19CD1-6C56-4B9A-B211-6A038332A483}" type="parTrans" cxnId="{AD6F2092-EA14-4647-B5AE-FE8E986B5F76}">
      <dgm:prSet/>
      <dgm:spPr/>
      <dgm:t>
        <a:bodyPr/>
        <a:lstStyle/>
        <a:p>
          <a:endParaRPr lang="en-US"/>
        </a:p>
      </dgm:t>
    </dgm:pt>
    <dgm:pt modelId="{2078A3EB-1888-419E-9D62-835264FF22F8}" type="sibTrans" cxnId="{AD6F2092-EA14-4647-B5AE-FE8E986B5F76}">
      <dgm:prSet/>
      <dgm:spPr/>
      <dgm:t>
        <a:bodyPr/>
        <a:lstStyle/>
        <a:p>
          <a:endParaRPr lang="en-US"/>
        </a:p>
      </dgm:t>
    </dgm:pt>
    <dgm:pt modelId="{B6AEF163-9A52-4553-9423-D6886A92D831}">
      <dgm:prSet/>
      <dgm:spPr>
        <a:solidFill>
          <a:srgbClr val="0D7062"/>
        </a:solidFill>
      </dgm:spPr>
      <dgm:t>
        <a:bodyPr/>
        <a:lstStyle/>
        <a:p>
          <a:r>
            <a:rPr lang="en-US" b="0" i="0" dirty="0"/>
            <a:t>Additional allegations/charges </a:t>
          </a:r>
          <a:r>
            <a:rPr lang="en-US" b="0" i="0" dirty="0">
              <a:sym typeface="Wingdings" panose="05000000000000000000" pitchFamily="2" charset="2"/>
            </a:rPr>
            <a:t></a:t>
          </a:r>
          <a:r>
            <a:rPr lang="en-US" b="0" i="0" dirty="0"/>
            <a:t> additional notice</a:t>
          </a:r>
          <a:endParaRPr lang="en-US" dirty="0"/>
        </a:p>
      </dgm:t>
    </dgm:pt>
    <dgm:pt modelId="{A7EEFA41-16CE-47BD-B71C-CD1E9F80C010}" type="parTrans" cxnId="{74176F2E-253A-42A7-A8D9-0232233CEEFE}">
      <dgm:prSet/>
      <dgm:spPr/>
      <dgm:t>
        <a:bodyPr/>
        <a:lstStyle/>
        <a:p>
          <a:endParaRPr lang="en-US"/>
        </a:p>
      </dgm:t>
    </dgm:pt>
    <dgm:pt modelId="{9BDE9286-2723-4824-ACEA-B9E50131084E}" type="sibTrans" cxnId="{74176F2E-253A-42A7-A8D9-0232233CEEFE}">
      <dgm:prSet/>
      <dgm:spPr/>
      <dgm:t>
        <a:bodyPr/>
        <a:lstStyle/>
        <a:p>
          <a:endParaRPr lang="en-US"/>
        </a:p>
      </dgm:t>
    </dgm:pt>
    <dgm:pt modelId="{88C4AA30-5A38-4D2F-A14E-E91D13C6CC41}" type="pres">
      <dgm:prSet presAssocID="{FFEE28A4-D0DC-4668-B882-1F3974CC80D3}" presName="diagram" presStyleCnt="0">
        <dgm:presLayoutVars>
          <dgm:dir/>
          <dgm:resizeHandles val="exact"/>
        </dgm:presLayoutVars>
      </dgm:prSet>
      <dgm:spPr/>
    </dgm:pt>
    <dgm:pt modelId="{27EBE995-AAA0-4C5A-88C8-CF0A2C8778FC}" type="pres">
      <dgm:prSet presAssocID="{75919F43-BE18-43B3-8977-13D7AC6D72D3}" presName="node" presStyleLbl="node1" presStyleIdx="0" presStyleCnt="5">
        <dgm:presLayoutVars>
          <dgm:bulletEnabled val="1"/>
        </dgm:presLayoutVars>
      </dgm:prSet>
      <dgm:spPr/>
    </dgm:pt>
    <dgm:pt modelId="{FC03DF70-3187-4876-80E6-AF44C0378B6F}" type="pres">
      <dgm:prSet presAssocID="{8C6F84BB-5843-420A-A060-EF4FCC8A3630}" presName="sibTrans" presStyleCnt="0"/>
      <dgm:spPr/>
    </dgm:pt>
    <dgm:pt modelId="{6C2C3796-D7D1-4D14-8E75-ED0C5783F84C}" type="pres">
      <dgm:prSet presAssocID="{ADAE9BB8-0C37-4689-8799-F63FE0EDD6CA}" presName="node" presStyleLbl="node1" presStyleIdx="1" presStyleCnt="5">
        <dgm:presLayoutVars>
          <dgm:bulletEnabled val="1"/>
        </dgm:presLayoutVars>
      </dgm:prSet>
      <dgm:spPr/>
    </dgm:pt>
    <dgm:pt modelId="{2923F648-7AAE-4910-8085-7E3D5B835B71}" type="pres">
      <dgm:prSet presAssocID="{89147BA8-9BA2-4B78-9E3B-3AC8FF337E85}" presName="sibTrans" presStyleCnt="0"/>
      <dgm:spPr/>
    </dgm:pt>
    <dgm:pt modelId="{9261ECBC-D3C7-4300-BAC4-C6790619CA29}" type="pres">
      <dgm:prSet presAssocID="{F00EEC96-BF86-4799-9C65-7DA8D5F5843C}" presName="node" presStyleLbl="node1" presStyleIdx="2" presStyleCnt="5">
        <dgm:presLayoutVars>
          <dgm:bulletEnabled val="1"/>
        </dgm:presLayoutVars>
      </dgm:prSet>
      <dgm:spPr/>
    </dgm:pt>
    <dgm:pt modelId="{A793D974-41E8-4493-B76A-87335BA3F071}" type="pres">
      <dgm:prSet presAssocID="{9F9762E2-07C2-4927-B484-D48312765574}" presName="sibTrans" presStyleCnt="0"/>
      <dgm:spPr/>
    </dgm:pt>
    <dgm:pt modelId="{57362DB3-FE41-4A47-9B6C-79051829B445}" type="pres">
      <dgm:prSet presAssocID="{56A7B5AC-5C61-4F20-82CA-87CD1F2DE653}" presName="node" presStyleLbl="node1" presStyleIdx="3" presStyleCnt="5">
        <dgm:presLayoutVars>
          <dgm:bulletEnabled val="1"/>
        </dgm:presLayoutVars>
      </dgm:prSet>
      <dgm:spPr/>
    </dgm:pt>
    <dgm:pt modelId="{EE3A1AD3-3570-4AD6-BE27-FEA7DB8F0E3F}" type="pres">
      <dgm:prSet presAssocID="{2078A3EB-1888-419E-9D62-835264FF22F8}" presName="sibTrans" presStyleCnt="0"/>
      <dgm:spPr/>
    </dgm:pt>
    <dgm:pt modelId="{2455F171-C996-4C57-AA26-AB110E78BC94}" type="pres">
      <dgm:prSet presAssocID="{B6AEF163-9A52-4553-9423-D6886A92D831}" presName="node" presStyleLbl="node1" presStyleIdx="4" presStyleCnt="5">
        <dgm:presLayoutVars>
          <dgm:bulletEnabled val="1"/>
        </dgm:presLayoutVars>
      </dgm:prSet>
      <dgm:spPr/>
    </dgm:pt>
  </dgm:ptLst>
  <dgm:cxnLst>
    <dgm:cxn modelId="{78026C24-804A-4664-BF5B-8B913A6358FE}" type="presOf" srcId="{75919F43-BE18-43B3-8977-13D7AC6D72D3}" destId="{27EBE995-AAA0-4C5A-88C8-CF0A2C8778FC}" srcOrd="0" destOrd="0" presId="urn:microsoft.com/office/officeart/2005/8/layout/default"/>
    <dgm:cxn modelId="{74176F2E-253A-42A7-A8D9-0232233CEEFE}" srcId="{FFEE28A4-D0DC-4668-B882-1F3974CC80D3}" destId="{B6AEF163-9A52-4553-9423-D6886A92D831}" srcOrd="4" destOrd="0" parTransId="{A7EEFA41-16CE-47BD-B71C-CD1E9F80C010}" sibTransId="{9BDE9286-2723-4824-ACEA-B9E50131084E}"/>
    <dgm:cxn modelId="{85477240-1CD4-4C6F-8130-137C6E7969F5}" srcId="{FFEE28A4-D0DC-4668-B882-1F3974CC80D3}" destId="{ADAE9BB8-0C37-4689-8799-F63FE0EDD6CA}" srcOrd="1" destOrd="0" parTransId="{60421072-8256-4407-86A6-03E4F7914171}" sibTransId="{89147BA8-9BA2-4B78-9E3B-3AC8FF337E85}"/>
    <dgm:cxn modelId="{AC0A127C-C6D3-4555-82A7-8173462A4E26}" type="presOf" srcId="{ADAE9BB8-0C37-4689-8799-F63FE0EDD6CA}" destId="{6C2C3796-D7D1-4D14-8E75-ED0C5783F84C}" srcOrd="0" destOrd="0" presId="urn:microsoft.com/office/officeart/2005/8/layout/default"/>
    <dgm:cxn modelId="{00B9DB8D-930A-4A24-8D3D-C0EFBF4B1C45}" type="presOf" srcId="{B6AEF163-9A52-4553-9423-D6886A92D831}" destId="{2455F171-C996-4C57-AA26-AB110E78BC94}" srcOrd="0" destOrd="0" presId="urn:microsoft.com/office/officeart/2005/8/layout/default"/>
    <dgm:cxn modelId="{AD6F2092-EA14-4647-B5AE-FE8E986B5F76}" srcId="{FFEE28A4-D0DC-4668-B882-1F3974CC80D3}" destId="{56A7B5AC-5C61-4F20-82CA-87CD1F2DE653}" srcOrd="3" destOrd="0" parTransId="{B4E19CD1-6C56-4B9A-B211-6A038332A483}" sibTransId="{2078A3EB-1888-419E-9D62-835264FF22F8}"/>
    <dgm:cxn modelId="{EBE61A9B-5616-431C-B634-F01A58E66907}" type="presOf" srcId="{56A7B5AC-5C61-4F20-82CA-87CD1F2DE653}" destId="{57362DB3-FE41-4A47-9B6C-79051829B445}" srcOrd="0" destOrd="0" presId="urn:microsoft.com/office/officeart/2005/8/layout/default"/>
    <dgm:cxn modelId="{C3B8979D-19E1-4078-BB85-5D648DCB0C82}" type="presOf" srcId="{F00EEC96-BF86-4799-9C65-7DA8D5F5843C}" destId="{9261ECBC-D3C7-4300-BAC4-C6790619CA29}" srcOrd="0" destOrd="0" presId="urn:microsoft.com/office/officeart/2005/8/layout/default"/>
    <dgm:cxn modelId="{B26FD8A7-4F19-4393-A3DE-12763D254E1C}" srcId="{FFEE28A4-D0DC-4668-B882-1F3974CC80D3}" destId="{75919F43-BE18-43B3-8977-13D7AC6D72D3}" srcOrd="0" destOrd="0" parTransId="{C29E4FD0-2729-4797-A865-ABFA7A8A6B7C}" sibTransId="{8C6F84BB-5843-420A-A060-EF4FCC8A3630}"/>
    <dgm:cxn modelId="{3304E4CC-5CEA-4C14-A8BD-A6DC9FCB8EFA}" type="presOf" srcId="{FFEE28A4-D0DC-4668-B882-1F3974CC80D3}" destId="{88C4AA30-5A38-4D2F-A14E-E91D13C6CC41}" srcOrd="0" destOrd="0" presId="urn:microsoft.com/office/officeart/2005/8/layout/default"/>
    <dgm:cxn modelId="{71C944E3-FEC0-4DED-9F09-3ECC41788A17}" srcId="{FFEE28A4-D0DC-4668-B882-1F3974CC80D3}" destId="{F00EEC96-BF86-4799-9C65-7DA8D5F5843C}" srcOrd="2" destOrd="0" parTransId="{E06BEBE9-6E98-4F3C-ADD7-EDF89CDE0C71}" sibTransId="{9F9762E2-07C2-4927-B484-D48312765574}"/>
    <dgm:cxn modelId="{0A6444F1-32BD-4906-B4CA-BF70D15E2968}" type="presParOf" srcId="{88C4AA30-5A38-4D2F-A14E-E91D13C6CC41}" destId="{27EBE995-AAA0-4C5A-88C8-CF0A2C8778FC}" srcOrd="0" destOrd="0" presId="urn:microsoft.com/office/officeart/2005/8/layout/default"/>
    <dgm:cxn modelId="{C6520558-F7C1-4AEE-8411-3BBE02ED2917}" type="presParOf" srcId="{88C4AA30-5A38-4D2F-A14E-E91D13C6CC41}" destId="{FC03DF70-3187-4876-80E6-AF44C0378B6F}" srcOrd="1" destOrd="0" presId="urn:microsoft.com/office/officeart/2005/8/layout/default"/>
    <dgm:cxn modelId="{AC8297DC-99F8-4430-9EB1-C2D2A66AA844}" type="presParOf" srcId="{88C4AA30-5A38-4D2F-A14E-E91D13C6CC41}" destId="{6C2C3796-D7D1-4D14-8E75-ED0C5783F84C}" srcOrd="2" destOrd="0" presId="urn:microsoft.com/office/officeart/2005/8/layout/default"/>
    <dgm:cxn modelId="{B6C69E42-7B7F-4303-B7BF-3F06E1748B6A}" type="presParOf" srcId="{88C4AA30-5A38-4D2F-A14E-E91D13C6CC41}" destId="{2923F648-7AAE-4910-8085-7E3D5B835B71}" srcOrd="3" destOrd="0" presId="urn:microsoft.com/office/officeart/2005/8/layout/default"/>
    <dgm:cxn modelId="{19CAA164-8BB1-4A0F-970A-FFB8AE0E3BA3}" type="presParOf" srcId="{88C4AA30-5A38-4D2F-A14E-E91D13C6CC41}" destId="{9261ECBC-D3C7-4300-BAC4-C6790619CA29}" srcOrd="4" destOrd="0" presId="urn:microsoft.com/office/officeart/2005/8/layout/default"/>
    <dgm:cxn modelId="{55639543-52C8-4982-A037-C546E5BE3D49}" type="presParOf" srcId="{88C4AA30-5A38-4D2F-A14E-E91D13C6CC41}" destId="{A793D974-41E8-4493-B76A-87335BA3F071}" srcOrd="5" destOrd="0" presId="urn:microsoft.com/office/officeart/2005/8/layout/default"/>
    <dgm:cxn modelId="{03190B36-7F42-44C6-A512-0CB80D3C8222}" type="presParOf" srcId="{88C4AA30-5A38-4D2F-A14E-E91D13C6CC41}" destId="{57362DB3-FE41-4A47-9B6C-79051829B445}" srcOrd="6" destOrd="0" presId="urn:microsoft.com/office/officeart/2005/8/layout/default"/>
    <dgm:cxn modelId="{AF857A72-00B7-42FE-B701-856554088232}" type="presParOf" srcId="{88C4AA30-5A38-4D2F-A14E-E91D13C6CC41}" destId="{EE3A1AD3-3570-4AD6-BE27-FEA7DB8F0E3F}" srcOrd="7" destOrd="0" presId="urn:microsoft.com/office/officeart/2005/8/layout/default"/>
    <dgm:cxn modelId="{2BBED861-6C17-4D99-A3F3-6078CDCC501F}" type="presParOf" srcId="{88C4AA30-5A38-4D2F-A14E-E91D13C6CC41}" destId="{2455F171-C996-4C57-AA26-AB110E78BC9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EF2703B-F555-46C1-AAC9-46C659CF3E0A}"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1650EC84-2C19-403E-BD80-B36FAE1C2AD0}">
      <dgm:prSet custT="1"/>
      <dgm:spPr>
        <a:solidFill>
          <a:srgbClr val="0D7062"/>
        </a:solidFill>
      </dgm:spPr>
      <dgm:t>
        <a:bodyPr/>
        <a:lstStyle/>
        <a:p>
          <a:r>
            <a:rPr lang="en-US" sz="3200" b="0" i="0" u="sng" dirty="0"/>
            <a:t>Goal:</a:t>
          </a:r>
          <a:r>
            <a:rPr lang="en-US" sz="3200" b="0" i="0" dirty="0"/>
            <a:t> Gather relevant, permissible evidence</a:t>
          </a:r>
          <a:endParaRPr lang="en-US" sz="3200" dirty="0"/>
        </a:p>
      </dgm:t>
    </dgm:pt>
    <dgm:pt modelId="{476753BE-4D99-4375-8D62-EDEC3B8275EA}" type="parTrans" cxnId="{A0A4DED1-BA3A-4E83-AF04-F789FEE5BBCC}">
      <dgm:prSet/>
      <dgm:spPr/>
      <dgm:t>
        <a:bodyPr/>
        <a:lstStyle/>
        <a:p>
          <a:endParaRPr lang="en-US"/>
        </a:p>
      </dgm:t>
    </dgm:pt>
    <dgm:pt modelId="{D2544AC8-4FFF-4E4B-AE01-A29491C7DED2}" type="sibTrans" cxnId="{A0A4DED1-BA3A-4E83-AF04-F789FEE5BBCC}">
      <dgm:prSet/>
      <dgm:spPr/>
      <dgm:t>
        <a:bodyPr/>
        <a:lstStyle/>
        <a:p>
          <a:endParaRPr lang="en-US"/>
        </a:p>
      </dgm:t>
    </dgm:pt>
    <dgm:pt modelId="{C4E0A4B8-1909-4A85-B62C-18DBE889D1AC}">
      <dgm:prSet custT="1"/>
      <dgm:spPr/>
      <dgm:t>
        <a:bodyPr/>
        <a:lstStyle/>
        <a:p>
          <a:pPr>
            <a:buFont typeface="Courier New" panose="02070309020205020404" pitchFamily="49" charset="0"/>
            <a:buChar char="o"/>
          </a:pPr>
          <a:r>
            <a:rPr lang="en-US" sz="2800" b="0" i="0" dirty="0"/>
            <a:t>Interview witnesses, gather documents, video, etc.</a:t>
          </a:r>
          <a:endParaRPr lang="en-US" sz="2800" dirty="0"/>
        </a:p>
      </dgm:t>
    </dgm:pt>
    <dgm:pt modelId="{6C2BD0EF-9166-4FF6-8FBC-037CA2780F14}" type="parTrans" cxnId="{18186CA0-0662-4A9C-9BB1-73CF709483ED}">
      <dgm:prSet/>
      <dgm:spPr/>
      <dgm:t>
        <a:bodyPr/>
        <a:lstStyle/>
        <a:p>
          <a:endParaRPr lang="en-US"/>
        </a:p>
      </dgm:t>
    </dgm:pt>
    <dgm:pt modelId="{EB8A20FD-35E9-4FF2-B427-C6D06D5565B8}" type="sibTrans" cxnId="{18186CA0-0662-4A9C-9BB1-73CF709483ED}">
      <dgm:prSet/>
      <dgm:spPr/>
      <dgm:t>
        <a:bodyPr/>
        <a:lstStyle/>
        <a:p>
          <a:endParaRPr lang="en-US"/>
        </a:p>
      </dgm:t>
    </dgm:pt>
    <dgm:pt modelId="{341691AA-5F05-4940-A91D-BD7CF8D1C453}" type="pres">
      <dgm:prSet presAssocID="{9EF2703B-F555-46C1-AAC9-46C659CF3E0A}" presName="Name0" presStyleCnt="0">
        <dgm:presLayoutVars>
          <dgm:dir/>
          <dgm:animLvl val="lvl"/>
          <dgm:resizeHandles val="exact"/>
        </dgm:presLayoutVars>
      </dgm:prSet>
      <dgm:spPr/>
    </dgm:pt>
    <dgm:pt modelId="{622A9F48-0FA7-41A6-A03D-5B364DA7528A}" type="pres">
      <dgm:prSet presAssocID="{1650EC84-2C19-403E-BD80-B36FAE1C2AD0}" presName="composite" presStyleCnt="0"/>
      <dgm:spPr/>
    </dgm:pt>
    <dgm:pt modelId="{3B35A609-7A80-4F6E-92AF-976D937AAA0B}" type="pres">
      <dgm:prSet presAssocID="{1650EC84-2C19-403E-BD80-B36FAE1C2AD0}" presName="parTx" presStyleLbl="alignNode1" presStyleIdx="0" presStyleCnt="1">
        <dgm:presLayoutVars>
          <dgm:chMax val="0"/>
          <dgm:chPref val="0"/>
          <dgm:bulletEnabled val="1"/>
        </dgm:presLayoutVars>
      </dgm:prSet>
      <dgm:spPr/>
    </dgm:pt>
    <dgm:pt modelId="{5AA94534-001E-43AD-89C5-0B0CFE3F434B}" type="pres">
      <dgm:prSet presAssocID="{1650EC84-2C19-403E-BD80-B36FAE1C2AD0}" presName="desTx" presStyleLbl="alignAccFollowNode1" presStyleIdx="0" presStyleCnt="1" custScaleY="92299">
        <dgm:presLayoutVars>
          <dgm:bulletEnabled val="1"/>
        </dgm:presLayoutVars>
      </dgm:prSet>
      <dgm:spPr/>
    </dgm:pt>
  </dgm:ptLst>
  <dgm:cxnLst>
    <dgm:cxn modelId="{FF4AE705-387B-494A-BDA1-896D24DDD36D}" type="presOf" srcId="{9EF2703B-F555-46C1-AAC9-46C659CF3E0A}" destId="{341691AA-5F05-4940-A91D-BD7CF8D1C453}" srcOrd="0" destOrd="0" presId="urn:microsoft.com/office/officeart/2005/8/layout/hList1"/>
    <dgm:cxn modelId="{18186CA0-0662-4A9C-9BB1-73CF709483ED}" srcId="{1650EC84-2C19-403E-BD80-B36FAE1C2AD0}" destId="{C4E0A4B8-1909-4A85-B62C-18DBE889D1AC}" srcOrd="0" destOrd="0" parTransId="{6C2BD0EF-9166-4FF6-8FBC-037CA2780F14}" sibTransId="{EB8A20FD-35E9-4FF2-B427-C6D06D5565B8}"/>
    <dgm:cxn modelId="{21D873CB-9BA8-4BC1-916F-1D5ACDEB8078}" type="presOf" srcId="{C4E0A4B8-1909-4A85-B62C-18DBE889D1AC}" destId="{5AA94534-001E-43AD-89C5-0B0CFE3F434B}" srcOrd="0" destOrd="0" presId="urn:microsoft.com/office/officeart/2005/8/layout/hList1"/>
    <dgm:cxn modelId="{A0A4DED1-BA3A-4E83-AF04-F789FEE5BBCC}" srcId="{9EF2703B-F555-46C1-AAC9-46C659CF3E0A}" destId="{1650EC84-2C19-403E-BD80-B36FAE1C2AD0}" srcOrd="0" destOrd="0" parTransId="{476753BE-4D99-4375-8D62-EDEC3B8275EA}" sibTransId="{D2544AC8-4FFF-4E4B-AE01-A29491C7DED2}"/>
    <dgm:cxn modelId="{3BD26AD6-A329-4D56-A406-8D2B56469880}" type="presOf" srcId="{1650EC84-2C19-403E-BD80-B36FAE1C2AD0}" destId="{3B35A609-7A80-4F6E-92AF-976D937AAA0B}" srcOrd="0" destOrd="0" presId="urn:microsoft.com/office/officeart/2005/8/layout/hList1"/>
    <dgm:cxn modelId="{6EB7ED51-D7F5-407F-95AA-A3C503D661B0}" type="presParOf" srcId="{341691AA-5F05-4940-A91D-BD7CF8D1C453}" destId="{622A9F48-0FA7-41A6-A03D-5B364DA7528A}" srcOrd="0" destOrd="0" presId="urn:microsoft.com/office/officeart/2005/8/layout/hList1"/>
    <dgm:cxn modelId="{E7AE7A1A-6555-4200-AA57-070E2C3A81FC}" type="presParOf" srcId="{622A9F48-0FA7-41A6-A03D-5B364DA7528A}" destId="{3B35A609-7A80-4F6E-92AF-976D937AAA0B}" srcOrd="0" destOrd="0" presId="urn:microsoft.com/office/officeart/2005/8/layout/hList1"/>
    <dgm:cxn modelId="{10CE3DE3-E045-4CEF-8ADA-AB752524CA88}" type="presParOf" srcId="{622A9F48-0FA7-41A6-A03D-5B364DA7528A}" destId="{5AA94534-001E-43AD-89C5-0B0CFE3F434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923F293-B06A-4D86-B653-7C5EA76FCBC7}"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E1E5D0AB-8915-4B68-BE75-3F2BD332A674}">
      <dgm:prSet/>
      <dgm:spPr>
        <a:solidFill>
          <a:srgbClr val="0D7062"/>
        </a:solidFill>
      </dgm:spPr>
      <dgm:t>
        <a:bodyPr/>
        <a:lstStyle/>
        <a:p>
          <a:r>
            <a:rPr lang="en-US" b="0" i="0"/>
            <a:t>Evidence is relevant if it tends to show that conduct occurred as alleged, or tends to show that conduct did not occur as alleged</a:t>
          </a:r>
          <a:endParaRPr lang="en-US"/>
        </a:p>
      </dgm:t>
    </dgm:pt>
    <dgm:pt modelId="{4883BB30-B753-47AE-A3CF-0348B8C90AD5}" type="parTrans" cxnId="{84BA9F01-FBE1-4D12-B348-FAA6102D6C34}">
      <dgm:prSet/>
      <dgm:spPr/>
      <dgm:t>
        <a:bodyPr/>
        <a:lstStyle/>
        <a:p>
          <a:endParaRPr lang="en-US"/>
        </a:p>
      </dgm:t>
    </dgm:pt>
    <dgm:pt modelId="{E2683734-70B0-435D-9345-45B5DE8954AE}" type="sibTrans" cxnId="{84BA9F01-FBE1-4D12-B348-FAA6102D6C34}">
      <dgm:prSet/>
      <dgm:spPr/>
      <dgm:t>
        <a:bodyPr/>
        <a:lstStyle/>
        <a:p>
          <a:endParaRPr lang="en-US"/>
        </a:p>
      </dgm:t>
    </dgm:pt>
    <dgm:pt modelId="{5BA7506D-B1A1-433A-A6C6-D1F67953EDD9}">
      <dgm:prSet/>
      <dgm:spPr/>
      <dgm:t>
        <a:bodyPr/>
        <a:lstStyle/>
        <a:p>
          <a:pPr>
            <a:buFont typeface="Courier New" panose="02070309020205020404" pitchFamily="49" charset="0"/>
            <a:buChar char="o"/>
          </a:pPr>
          <a:r>
            <a:rPr lang="en-US" b="0" i="0" dirty="0"/>
            <a:t>Character evidence is not generally relevant</a:t>
          </a:r>
          <a:endParaRPr lang="en-US" dirty="0"/>
        </a:p>
      </dgm:t>
    </dgm:pt>
    <dgm:pt modelId="{BEC9DC09-241A-44CE-9708-8622F565E792}" type="parTrans" cxnId="{AE2CA021-88A7-4302-B44F-A129AA6BC457}">
      <dgm:prSet/>
      <dgm:spPr/>
      <dgm:t>
        <a:bodyPr/>
        <a:lstStyle/>
        <a:p>
          <a:endParaRPr lang="en-US"/>
        </a:p>
      </dgm:t>
    </dgm:pt>
    <dgm:pt modelId="{A5A7324B-9AEA-46B6-9C64-B7DDEC3495EE}" type="sibTrans" cxnId="{AE2CA021-88A7-4302-B44F-A129AA6BC457}">
      <dgm:prSet/>
      <dgm:spPr/>
      <dgm:t>
        <a:bodyPr/>
        <a:lstStyle/>
        <a:p>
          <a:endParaRPr lang="en-US"/>
        </a:p>
      </dgm:t>
    </dgm:pt>
    <dgm:pt modelId="{EF0F9109-7171-4FC3-82A5-91F147DF1D62}">
      <dgm:prSet/>
      <dgm:spPr/>
      <dgm:t>
        <a:bodyPr/>
        <a:lstStyle/>
        <a:p>
          <a:pPr>
            <a:buFont typeface="Courier New" panose="02070309020205020404" pitchFamily="49" charset="0"/>
            <a:buChar char="o"/>
          </a:pPr>
          <a:r>
            <a:rPr lang="en-US" b="0" i="0" dirty="0"/>
            <a:t>Evidence about the credibility of a witness or party’s account is relevant</a:t>
          </a:r>
          <a:endParaRPr lang="en-US" dirty="0"/>
        </a:p>
      </dgm:t>
    </dgm:pt>
    <dgm:pt modelId="{E54AA908-8830-4174-BAF4-D6ADFBBF66AF}" type="parTrans" cxnId="{C2392ED2-911B-44CF-B576-F2B72EF0EC7D}">
      <dgm:prSet/>
      <dgm:spPr/>
      <dgm:t>
        <a:bodyPr/>
        <a:lstStyle/>
        <a:p>
          <a:endParaRPr lang="en-US"/>
        </a:p>
      </dgm:t>
    </dgm:pt>
    <dgm:pt modelId="{21D5CBF0-B5A6-4194-AA38-848F864CA396}" type="sibTrans" cxnId="{C2392ED2-911B-44CF-B576-F2B72EF0EC7D}">
      <dgm:prSet/>
      <dgm:spPr/>
      <dgm:t>
        <a:bodyPr/>
        <a:lstStyle/>
        <a:p>
          <a:endParaRPr lang="en-US"/>
        </a:p>
      </dgm:t>
    </dgm:pt>
    <dgm:pt modelId="{9175C4CC-AD84-4C62-A713-7DC0002E4237}" type="pres">
      <dgm:prSet presAssocID="{A923F293-B06A-4D86-B653-7C5EA76FCBC7}" presName="Name0" presStyleCnt="0">
        <dgm:presLayoutVars>
          <dgm:dir/>
          <dgm:animLvl val="lvl"/>
          <dgm:resizeHandles val="exact"/>
        </dgm:presLayoutVars>
      </dgm:prSet>
      <dgm:spPr/>
    </dgm:pt>
    <dgm:pt modelId="{B698D492-E035-4387-91BC-CE7EF3A74852}" type="pres">
      <dgm:prSet presAssocID="{E1E5D0AB-8915-4B68-BE75-3F2BD332A674}" presName="composite" presStyleCnt="0"/>
      <dgm:spPr/>
    </dgm:pt>
    <dgm:pt modelId="{F6939AB2-290D-4580-B0F1-E18E4F001C3D}" type="pres">
      <dgm:prSet presAssocID="{E1E5D0AB-8915-4B68-BE75-3F2BD332A674}" presName="parTx" presStyleLbl="alignNode1" presStyleIdx="0" presStyleCnt="1">
        <dgm:presLayoutVars>
          <dgm:chMax val="0"/>
          <dgm:chPref val="0"/>
          <dgm:bulletEnabled val="1"/>
        </dgm:presLayoutVars>
      </dgm:prSet>
      <dgm:spPr/>
    </dgm:pt>
    <dgm:pt modelId="{388858D7-9680-411A-BA79-04EF019CF5B0}" type="pres">
      <dgm:prSet presAssocID="{E1E5D0AB-8915-4B68-BE75-3F2BD332A674}" presName="desTx" presStyleLbl="alignAccFollowNode1" presStyleIdx="0" presStyleCnt="1">
        <dgm:presLayoutVars>
          <dgm:bulletEnabled val="1"/>
        </dgm:presLayoutVars>
      </dgm:prSet>
      <dgm:spPr/>
    </dgm:pt>
  </dgm:ptLst>
  <dgm:cxnLst>
    <dgm:cxn modelId="{84BA9F01-FBE1-4D12-B348-FAA6102D6C34}" srcId="{A923F293-B06A-4D86-B653-7C5EA76FCBC7}" destId="{E1E5D0AB-8915-4B68-BE75-3F2BD332A674}" srcOrd="0" destOrd="0" parTransId="{4883BB30-B753-47AE-A3CF-0348B8C90AD5}" sibTransId="{E2683734-70B0-435D-9345-45B5DE8954AE}"/>
    <dgm:cxn modelId="{AE2CA021-88A7-4302-B44F-A129AA6BC457}" srcId="{E1E5D0AB-8915-4B68-BE75-3F2BD332A674}" destId="{5BA7506D-B1A1-433A-A6C6-D1F67953EDD9}" srcOrd="0" destOrd="0" parTransId="{BEC9DC09-241A-44CE-9708-8622F565E792}" sibTransId="{A5A7324B-9AEA-46B6-9C64-B7DDEC3495EE}"/>
    <dgm:cxn modelId="{B39A8E2F-56F3-4E3F-BFAA-BE4DA1CA761E}" type="presOf" srcId="{E1E5D0AB-8915-4B68-BE75-3F2BD332A674}" destId="{F6939AB2-290D-4580-B0F1-E18E4F001C3D}" srcOrd="0" destOrd="0" presId="urn:microsoft.com/office/officeart/2005/8/layout/hList1"/>
    <dgm:cxn modelId="{5FBBAD37-372B-4844-A229-F7DD4A659965}" type="presOf" srcId="{EF0F9109-7171-4FC3-82A5-91F147DF1D62}" destId="{388858D7-9680-411A-BA79-04EF019CF5B0}" srcOrd="0" destOrd="1" presId="urn:microsoft.com/office/officeart/2005/8/layout/hList1"/>
    <dgm:cxn modelId="{D118C868-7558-403F-BE12-6DC94A9C407A}" type="presOf" srcId="{A923F293-B06A-4D86-B653-7C5EA76FCBC7}" destId="{9175C4CC-AD84-4C62-A713-7DC0002E4237}" srcOrd="0" destOrd="0" presId="urn:microsoft.com/office/officeart/2005/8/layout/hList1"/>
    <dgm:cxn modelId="{3601F47A-C187-4F27-A424-D7B21A2A8CBF}" type="presOf" srcId="{5BA7506D-B1A1-433A-A6C6-D1F67953EDD9}" destId="{388858D7-9680-411A-BA79-04EF019CF5B0}" srcOrd="0" destOrd="0" presId="urn:microsoft.com/office/officeart/2005/8/layout/hList1"/>
    <dgm:cxn modelId="{C2392ED2-911B-44CF-B576-F2B72EF0EC7D}" srcId="{E1E5D0AB-8915-4B68-BE75-3F2BD332A674}" destId="{EF0F9109-7171-4FC3-82A5-91F147DF1D62}" srcOrd="1" destOrd="0" parTransId="{E54AA908-8830-4174-BAF4-D6ADFBBF66AF}" sibTransId="{21D5CBF0-B5A6-4194-AA38-848F864CA396}"/>
    <dgm:cxn modelId="{E4D7816C-9F22-4399-B57E-9E314F2249D4}" type="presParOf" srcId="{9175C4CC-AD84-4C62-A713-7DC0002E4237}" destId="{B698D492-E035-4387-91BC-CE7EF3A74852}" srcOrd="0" destOrd="0" presId="urn:microsoft.com/office/officeart/2005/8/layout/hList1"/>
    <dgm:cxn modelId="{4C8C9860-BD1F-45AA-B26C-A32D7A729ECD}" type="presParOf" srcId="{B698D492-E035-4387-91BC-CE7EF3A74852}" destId="{F6939AB2-290D-4580-B0F1-E18E4F001C3D}" srcOrd="0" destOrd="0" presId="urn:microsoft.com/office/officeart/2005/8/layout/hList1"/>
    <dgm:cxn modelId="{140A0E24-DBD5-4FA3-89C5-FBB344336DC7}" type="presParOf" srcId="{B698D492-E035-4387-91BC-CE7EF3A74852}" destId="{388858D7-9680-411A-BA79-04EF019CF5B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0345246-E36B-4919-9830-07E8BB4F9499}"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6BAF9830-7906-4019-B7E7-A3CA548D5A51}">
      <dgm:prSet custT="1"/>
      <dgm:spPr>
        <a:solidFill>
          <a:srgbClr val="0D7062"/>
        </a:solidFill>
      </dgm:spPr>
      <dgm:t>
        <a:bodyPr/>
        <a:lstStyle/>
        <a:p>
          <a:r>
            <a:rPr lang="en-US" sz="3200" b="0" i="0" dirty="0"/>
            <a:t>Evidence that is not permissible (even if relevant):</a:t>
          </a:r>
          <a:endParaRPr lang="en-US" sz="3200" dirty="0"/>
        </a:p>
      </dgm:t>
    </dgm:pt>
    <dgm:pt modelId="{074E3516-359C-44B9-BD6C-B07A02A7A2C5}" type="parTrans" cxnId="{00DF3E32-C4B7-4A10-920F-06933996863D}">
      <dgm:prSet/>
      <dgm:spPr/>
      <dgm:t>
        <a:bodyPr/>
        <a:lstStyle/>
        <a:p>
          <a:endParaRPr lang="en-US"/>
        </a:p>
      </dgm:t>
    </dgm:pt>
    <dgm:pt modelId="{6A9EA8FE-5B9B-42A5-B3B1-D67A1CCFD102}" type="sibTrans" cxnId="{00DF3E32-C4B7-4A10-920F-06933996863D}">
      <dgm:prSet/>
      <dgm:spPr/>
      <dgm:t>
        <a:bodyPr/>
        <a:lstStyle/>
        <a:p>
          <a:endParaRPr lang="en-US"/>
        </a:p>
      </dgm:t>
    </dgm:pt>
    <dgm:pt modelId="{E644C9C9-F243-449C-AD2B-E889194725DC}">
      <dgm:prSet/>
      <dgm:spPr/>
      <dgm:t>
        <a:bodyPr/>
        <a:lstStyle/>
        <a:p>
          <a:pPr>
            <a:buFont typeface="Courier New" panose="02070309020205020404" pitchFamily="49" charset="0"/>
            <a:buChar char="o"/>
          </a:pPr>
          <a:r>
            <a:rPr lang="en-US" sz="2900" b="0" i="0" dirty="0"/>
            <a:t>Evidence about a Complainant’s prior sexual behavior or disposition</a:t>
          </a:r>
          <a:endParaRPr lang="en-US" sz="2900" dirty="0"/>
        </a:p>
      </dgm:t>
    </dgm:pt>
    <dgm:pt modelId="{D31A5D7F-0B2D-4D5C-BEC5-4BDBA3D4AA2B}" type="parTrans" cxnId="{EF1575ED-C43F-4DC9-8CC5-31FEB940EF04}">
      <dgm:prSet/>
      <dgm:spPr/>
      <dgm:t>
        <a:bodyPr/>
        <a:lstStyle/>
        <a:p>
          <a:endParaRPr lang="en-US"/>
        </a:p>
      </dgm:t>
    </dgm:pt>
    <dgm:pt modelId="{E6F95C66-75F0-4563-9874-6999489AC8DD}" type="sibTrans" cxnId="{EF1575ED-C43F-4DC9-8CC5-31FEB940EF04}">
      <dgm:prSet/>
      <dgm:spPr/>
      <dgm:t>
        <a:bodyPr/>
        <a:lstStyle/>
        <a:p>
          <a:endParaRPr lang="en-US"/>
        </a:p>
      </dgm:t>
    </dgm:pt>
    <dgm:pt modelId="{FBFCE770-67DA-4E77-B0C2-D24511E02263}">
      <dgm:prSet custT="1"/>
      <dgm:spPr/>
      <dgm:t>
        <a:bodyPr/>
        <a:lstStyle/>
        <a:p>
          <a:pPr>
            <a:buFontTx/>
            <a:buChar char="—"/>
          </a:pPr>
          <a:r>
            <a:rPr lang="en-US" sz="2400" b="0" i="0" dirty="0"/>
            <a:t>Unless offered to prove consent, or that someone other than Respondent committed alleged conduct</a:t>
          </a:r>
          <a:endParaRPr lang="en-US" sz="2400" dirty="0"/>
        </a:p>
      </dgm:t>
    </dgm:pt>
    <dgm:pt modelId="{7D0B88D6-BA4F-47A0-B88F-33EE5D2F109C}" type="parTrans" cxnId="{C7829CA5-BC56-46A6-825C-54AD27B72A78}">
      <dgm:prSet/>
      <dgm:spPr/>
      <dgm:t>
        <a:bodyPr/>
        <a:lstStyle/>
        <a:p>
          <a:endParaRPr lang="en-US"/>
        </a:p>
      </dgm:t>
    </dgm:pt>
    <dgm:pt modelId="{5E27FC98-06C0-447B-BFE7-9547069009A6}" type="sibTrans" cxnId="{C7829CA5-BC56-46A6-825C-54AD27B72A78}">
      <dgm:prSet/>
      <dgm:spPr/>
      <dgm:t>
        <a:bodyPr/>
        <a:lstStyle/>
        <a:p>
          <a:endParaRPr lang="en-US"/>
        </a:p>
      </dgm:t>
    </dgm:pt>
    <dgm:pt modelId="{F32565D6-7940-43F0-90E9-E522970B74D6}">
      <dgm:prSet/>
      <dgm:spPr/>
      <dgm:t>
        <a:bodyPr/>
        <a:lstStyle/>
        <a:p>
          <a:pPr>
            <a:buFont typeface="Courier New" panose="02070309020205020404" pitchFamily="49" charset="0"/>
            <a:buChar char="o"/>
          </a:pPr>
          <a:r>
            <a:rPr lang="en-US" sz="2900" b="0" i="0" dirty="0"/>
            <a:t>Medical/counseling or other privileged records obtained without written consent</a:t>
          </a:r>
          <a:endParaRPr lang="en-US" sz="2900" dirty="0"/>
        </a:p>
      </dgm:t>
    </dgm:pt>
    <dgm:pt modelId="{D41E672F-42F9-4664-A68C-CC9513A3E30F}" type="parTrans" cxnId="{C0FF1BF5-9250-42D5-B7C4-EB00F876705F}">
      <dgm:prSet/>
      <dgm:spPr/>
      <dgm:t>
        <a:bodyPr/>
        <a:lstStyle/>
        <a:p>
          <a:endParaRPr lang="en-US"/>
        </a:p>
      </dgm:t>
    </dgm:pt>
    <dgm:pt modelId="{DB9499E1-DBC3-4308-BA12-8E09D23E956E}" type="sibTrans" cxnId="{C0FF1BF5-9250-42D5-B7C4-EB00F876705F}">
      <dgm:prSet/>
      <dgm:spPr/>
      <dgm:t>
        <a:bodyPr/>
        <a:lstStyle/>
        <a:p>
          <a:endParaRPr lang="en-US"/>
        </a:p>
      </dgm:t>
    </dgm:pt>
    <dgm:pt modelId="{82832D50-B06D-47AF-ABD6-78848133B056}" type="pres">
      <dgm:prSet presAssocID="{80345246-E36B-4919-9830-07E8BB4F9499}" presName="Name0" presStyleCnt="0">
        <dgm:presLayoutVars>
          <dgm:dir/>
          <dgm:animLvl val="lvl"/>
          <dgm:resizeHandles val="exact"/>
        </dgm:presLayoutVars>
      </dgm:prSet>
      <dgm:spPr/>
    </dgm:pt>
    <dgm:pt modelId="{119E595A-B151-40B3-9217-07C128581F93}" type="pres">
      <dgm:prSet presAssocID="{6BAF9830-7906-4019-B7E7-A3CA548D5A51}" presName="composite" presStyleCnt="0"/>
      <dgm:spPr/>
    </dgm:pt>
    <dgm:pt modelId="{EC5F552F-9572-4C02-80E4-6BCC3A1E5061}" type="pres">
      <dgm:prSet presAssocID="{6BAF9830-7906-4019-B7E7-A3CA548D5A51}" presName="parTx" presStyleLbl="alignNode1" presStyleIdx="0" presStyleCnt="1">
        <dgm:presLayoutVars>
          <dgm:chMax val="0"/>
          <dgm:chPref val="0"/>
          <dgm:bulletEnabled val="1"/>
        </dgm:presLayoutVars>
      </dgm:prSet>
      <dgm:spPr/>
    </dgm:pt>
    <dgm:pt modelId="{0DC5BCD5-C4F6-401E-8903-C2D3B77ACD64}" type="pres">
      <dgm:prSet presAssocID="{6BAF9830-7906-4019-B7E7-A3CA548D5A51}" presName="desTx" presStyleLbl="alignAccFollowNode1" presStyleIdx="0" presStyleCnt="1">
        <dgm:presLayoutVars>
          <dgm:bulletEnabled val="1"/>
        </dgm:presLayoutVars>
      </dgm:prSet>
      <dgm:spPr/>
    </dgm:pt>
  </dgm:ptLst>
  <dgm:cxnLst>
    <dgm:cxn modelId="{E5E85110-EA63-4185-99FD-5D41170D5E73}" type="presOf" srcId="{F32565D6-7940-43F0-90E9-E522970B74D6}" destId="{0DC5BCD5-C4F6-401E-8903-C2D3B77ACD64}" srcOrd="0" destOrd="2" presId="urn:microsoft.com/office/officeart/2005/8/layout/hList1"/>
    <dgm:cxn modelId="{00DF3E32-C4B7-4A10-920F-06933996863D}" srcId="{80345246-E36B-4919-9830-07E8BB4F9499}" destId="{6BAF9830-7906-4019-B7E7-A3CA548D5A51}" srcOrd="0" destOrd="0" parTransId="{074E3516-359C-44B9-BD6C-B07A02A7A2C5}" sibTransId="{6A9EA8FE-5B9B-42A5-B3B1-D67A1CCFD102}"/>
    <dgm:cxn modelId="{41F29949-7407-454C-B79E-04B04C917328}" type="presOf" srcId="{E644C9C9-F243-449C-AD2B-E889194725DC}" destId="{0DC5BCD5-C4F6-401E-8903-C2D3B77ACD64}" srcOrd="0" destOrd="0" presId="urn:microsoft.com/office/officeart/2005/8/layout/hList1"/>
    <dgm:cxn modelId="{C7829CA5-BC56-46A6-825C-54AD27B72A78}" srcId="{E644C9C9-F243-449C-AD2B-E889194725DC}" destId="{FBFCE770-67DA-4E77-B0C2-D24511E02263}" srcOrd="0" destOrd="0" parTransId="{7D0B88D6-BA4F-47A0-B88F-33EE5D2F109C}" sibTransId="{5E27FC98-06C0-447B-BFE7-9547069009A6}"/>
    <dgm:cxn modelId="{3A137ECB-0230-4ACC-9D8D-C27BCE83DD9E}" type="presOf" srcId="{6BAF9830-7906-4019-B7E7-A3CA548D5A51}" destId="{EC5F552F-9572-4C02-80E4-6BCC3A1E5061}" srcOrd="0" destOrd="0" presId="urn:microsoft.com/office/officeart/2005/8/layout/hList1"/>
    <dgm:cxn modelId="{F5308EDB-4443-4DC2-8B46-089E26990581}" type="presOf" srcId="{FBFCE770-67DA-4E77-B0C2-D24511E02263}" destId="{0DC5BCD5-C4F6-401E-8903-C2D3B77ACD64}" srcOrd="0" destOrd="1" presId="urn:microsoft.com/office/officeart/2005/8/layout/hList1"/>
    <dgm:cxn modelId="{EF1575ED-C43F-4DC9-8CC5-31FEB940EF04}" srcId="{6BAF9830-7906-4019-B7E7-A3CA548D5A51}" destId="{E644C9C9-F243-449C-AD2B-E889194725DC}" srcOrd="0" destOrd="0" parTransId="{D31A5D7F-0B2D-4D5C-BEC5-4BDBA3D4AA2B}" sibTransId="{E6F95C66-75F0-4563-9874-6999489AC8DD}"/>
    <dgm:cxn modelId="{A76AC7F1-70B9-452C-B17C-C73FD06A750E}" type="presOf" srcId="{80345246-E36B-4919-9830-07E8BB4F9499}" destId="{82832D50-B06D-47AF-ABD6-78848133B056}" srcOrd="0" destOrd="0" presId="urn:microsoft.com/office/officeart/2005/8/layout/hList1"/>
    <dgm:cxn modelId="{C0FF1BF5-9250-42D5-B7C4-EB00F876705F}" srcId="{6BAF9830-7906-4019-B7E7-A3CA548D5A51}" destId="{F32565D6-7940-43F0-90E9-E522970B74D6}" srcOrd="1" destOrd="0" parTransId="{D41E672F-42F9-4664-A68C-CC9513A3E30F}" sibTransId="{DB9499E1-DBC3-4308-BA12-8E09D23E956E}"/>
    <dgm:cxn modelId="{DA457E5A-2D29-4031-B21A-CAA540B848DE}" type="presParOf" srcId="{82832D50-B06D-47AF-ABD6-78848133B056}" destId="{119E595A-B151-40B3-9217-07C128581F93}" srcOrd="0" destOrd="0" presId="urn:microsoft.com/office/officeart/2005/8/layout/hList1"/>
    <dgm:cxn modelId="{C8934953-D9CC-4653-BC76-1AC3E1DF7029}" type="presParOf" srcId="{119E595A-B151-40B3-9217-07C128581F93}" destId="{EC5F552F-9572-4C02-80E4-6BCC3A1E5061}" srcOrd="0" destOrd="0" presId="urn:microsoft.com/office/officeart/2005/8/layout/hList1"/>
    <dgm:cxn modelId="{7A79B6E3-14ED-4CBE-84F5-C91D0A92CDFB}" type="presParOf" srcId="{119E595A-B151-40B3-9217-07C128581F93}" destId="{0DC5BCD5-C4F6-401E-8903-C2D3B77ACD6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5F42F8A-812E-4ACF-BAD0-974D867A401E}"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en-US"/>
        </a:p>
      </dgm:t>
    </dgm:pt>
    <dgm:pt modelId="{3AC9AA64-1A73-486E-A20D-28B066130812}">
      <dgm:prSet/>
      <dgm:spPr>
        <a:solidFill>
          <a:srgbClr val="0D7062"/>
        </a:solidFill>
      </dgm:spPr>
      <dgm:t>
        <a:bodyPr/>
        <a:lstStyle/>
        <a:p>
          <a:r>
            <a:rPr lang="en-US" b="1" i="0" u="sng" dirty="0"/>
            <a:t>Do:</a:t>
          </a:r>
          <a:endParaRPr lang="en-US" dirty="0"/>
        </a:p>
      </dgm:t>
    </dgm:pt>
    <dgm:pt modelId="{7F0FD671-F710-4E97-86B0-A4FBA7FBC882}" type="parTrans" cxnId="{2C24F28D-E260-4245-810B-51A1D193B423}">
      <dgm:prSet/>
      <dgm:spPr/>
      <dgm:t>
        <a:bodyPr/>
        <a:lstStyle/>
        <a:p>
          <a:endParaRPr lang="en-US"/>
        </a:p>
      </dgm:t>
    </dgm:pt>
    <dgm:pt modelId="{AC726102-462E-457C-9F6C-A9BC5B5A60B6}" type="sibTrans" cxnId="{2C24F28D-E260-4245-810B-51A1D193B423}">
      <dgm:prSet/>
      <dgm:spPr/>
      <dgm:t>
        <a:bodyPr/>
        <a:lstStyle/>
        <a:p>
          <a:endParaRPr lang="en-US"/>
        </a:p>
      </dgm:t>
    </dgm:pt>
    <dgm:pt modelId="{CD2BCAC7-A97A-42AF-805A-38ACB750AF96}">
      <dgm:prSet/>
      <dgm:spPr/>
      <dgm:t>
        <a:bodyPr/>
        <a:lstStyle/>
        <a:p>
          <a:pPr>
            <a:buFont typeface="Courier New" panose="02070309020205020404" pitchFamily="49" charset="0"/>
            <a:buChar char="o"/>
          </a:pPr>
          <a:r>
            <a:rPr lang="en-US" sz="1900" b="0" i="0" dirty="0"/>
            <a:t>Listen first, circle back for details later</a:t>
          </a:r>
          <a:endParaRPr lang="en-US" sz="1900" dirty="0"/>
        </a:p>
      </dgm:t>
    </dgm:pt>
    <dgm:pt modelId="{A341B6AF-CDB9-47AC-85D5-A75A09A3AE9D}" type="parTrans" cxnId="{6CEFB2F6-8A74-48C8-ADF2-375337DF5B96}">
      <dgm:prSet/>
      <dgm:spPr/>
      <dgm:t>
        <a:bodyPr/>
        <a:lstStyle/>
        <a:p>
          <a:endParaRPr lang="en-US"/>
        </a:p>
      </dgm:t>
    </dgm:pt>
    <dgm:pt modelId="{D5F01D50-9F64-44E7-A1A3-455DC49A7E6F}" type="sibTrans" cxnId="{6CEFB2F6-8A74-48C8-ADF2-375337DF5B96}">
      <dgm:prSet/>
      <dgm:spPr/>
      <dgm:t>
        <a:bodyPr/>
        <a:lstStyle/>
        <a:p>
          <a:endParaRPr lang="en-US"/>
        </a:p>
      </dgm:t>
    </dgm:pt>
    <dgm:pt modelId="{55F57FE3-1C05-4969-A996-9B7565A57DF5}">
      <dgm:prSet custT="1"/>
      <dgm:spPr/>
      <dgm:t>
        <a:bodyPr/>
        <a:lstStyle/>
        <a:p>
          <a:pPr>
            <a:buFontTx/>
            <a:buChar char="—"/>
          </a:pPr>
          <a:r>
            <a:rPr lang="en-US" sz="1800" b="0" i="0" dirty="0"/>
            <a:t>Details are crucial, may take more than one interview</a:t>
          </a:r>
          <a:endParaRPr lang="en-US" sz="1800" dirty="0"/>
        </a:p>
      </dgm:t>
    </dgm:pt>
    <dgm:pt modelId="{60F1FCE2-0E60-43E7-B94E-02F648682C22}" type="parTrans" cxnId="{D707C426-7CAE-4273-9CD3-71773257DF6C}">
      <dgm:prSet/>
      <dgm:spPr/>
      <dgm:t>
        <a:bodyPr/>
        <a:lstStyle/>
        <a:p>
          <a:endParaRPr lang="en-US"/>
        </a:p>
      </dgm:t>
    </dgm:pt>
    <dgm:pt modelId="{804EA58D-8124-4C10-BFC0-4C2A3D027002}" type="sibTrans" cxnId="{D707C426-7CAE-4273-9CD3-71773257DF6C}">
      <dgm:prSet/>
      <dgm:spPr/>
      <dgm:t>
        <a:bodyPr/>
        <a:lstStyle/>
        <a:p>
          <a:endParaRPr lang="en-US"/>
        </a:p>
      </dgm:t>
    </dgm:pt>
    <dgm:pt modelId="{2731197E-C282-4870-BCBA-C98A89A5B392}">
      <dgm:prSet custT="1"/>
      <dgm:spPr/>
      <dgm:t>
        <a:bodyPr/>
        <a:lstStyle/>
        <a:p>
          <a:pPr>
            <a:buFontTx/>
            <a:buChar char="—"/>
          </a:pPr>
          <a:r>
            <a:rPr lang="en-US" sz="1800" b="0" i="0" dirty="0"/>
            <a:t>Ask for definitions of words</a:t>
          </a:r>
          <a:endParaRPr lang="en-US" sz="1800" dirty="0"/>
        </a:p>
      </dgm:t>
    </dgm:pt>
    <dgm:pt modelId="{39C86ABB-7B83-4072-A304-0DEB4C076505}" type="parTrans" cxnId="{B0C3D323-568C-4E61-88C6-0D23D32B5143}">
      <dgm:prSet/>
      <dgm:spPr/>
      <dgm:t>
        <a:bodyPr/>
        <a:lstStyle/>
        <a:p>
          <a:endParaRPr lang="en-US"/>
        </a:p>
      </dgm:t>
    </dgm:pt>
    <dgm:pt modelId="{6BBD4B5A-292B-4221-BBB7-FE12717792F5}" type="sibTrans" cxnId="{B0C3D323-568C-4E61-88C6-0D23D32B5143}">
      <dgm:prSet/>
      <dgm:spPr/>
      <dgm:t>
        <a:bodyPr/>
        <a:lstStyle/>
        <a:p>
          <a:endParaRPr lang="en-US"/>
        </a:p>
      </dgm:t>
    </dgm:pt>
    <dgm:pt modelId="{B23FF10B-0424-439C-B283-323B1EA8780F}">
      <dgm:prSet/>
      <dgm:spPr/>
      <dgm:t>
        <a:bodyPr/>
        <a:lstStyle/>
        <a:p>
          <a:pPr>
            <a:buFont typeface="Courier New" panose="02070309020205020404" pitchFamily="49" charset="0"/>
            <a:buChar char="o"/>
          </a:pPr>
          <a:r>
            <a:rPr lang="en-US" sz="1900" b="0" i="0" dirty="0"/>
            <a:t>Allow for time to answer</a:t>
          </a:r>
          <a:endParaRPr lang="en-US" sz="1900" dirty="0"/>
        </a:p>
      </dgm:t>
    </dgm:pt>
    <dgm:pt modelId="{9B732F63-E3ED-4C32-B671-AAB3B012E064}" type="parTrans" cxnId="{74E3A2F3-626D-499F-B5C7-607F8C51F681}">
      <dgm:prSet/>
      <dgm:spPr/>
      <dgm:t>
        <a:bodyPr/>
        <a:lstStyle/>
        <a:p>
          <a:endParaRPr lang="en-US"/>
        </a:p>
      </dgm:t>
    </dgm:pt>
    <dgm:pt modelId="{3C2A5D52-B5C7-4994-9B2A-548D2C7B9A11}" type="sibTrans" cxnId="{74E3A2F3-626D-499F-B5C7-607F8C51F681}">
      <dgm:prSet/>
      <dgm:spPr/>
      <dgm:t>
        <a:bodyPr/>
        <a:lstStyle/>
        <a:p>
          <a:endParaRPr lang="en-US"/>
        </a:p>
      </dgm:t>
    </dgm:pt>
    <dgm:pt modelId="{F940BDFA-6669-4A06-86AA-35299CDB7BDF}">
      <dgm:prSet/>
      <dgm:spPr/>
      <dgm:t>
        <a:bodyPr/>
        <a:lstStyle/>
        <a:p>
          <a:pPr>
            <a:buFont typeface="Courier New" panose="02070309020205020404" pitchFamily="49" charset="0"/>
            <a:buChar char="o"/>
          </a:pPr>
          <a:r>
            <a:rPr lang="en-US" sz="1900" b="0" i="0" dirty="0"/>
            <a:t>Allow for breaks, acknowledge emotions</a:t>
          </a:r>
          <a:endParaRPr lang="en-US" sz="1900" dirty="0"/>
        </a:p>
      </dgm:t>
    </dgm:pt>
    <dgm:pt modelId="{88A18050-9786-4366-AF1B-4B8BE42895D1}" type="parTrans" cxnId="{045ED943-D4AC-44E6-A97B-86939042221C}">
      <dgm:prSet/>
      <dgm:spPr/>
      <dgm:t>
        <a:bodyPr/>
        <a:lstStyle/>
        <a:p>
          <a:endParaRPr lang="en-US"/>
        </a:p>
      </dgm:t>
    </dgm:pt>
    <dgm:pt modelId="{F39B24E2-B0E7-4669-B92F-651D42E9E28A}" type="sibTrans" cxnId="{045ED943-D4AC-44E6-A97B-86939042221C}">
      <dgm:prSet/>
      <dgm:spPr/>
      <dgm:t>
        <a:bodyPr/>
        <a:lstStyle/>
        <a:p>
          <a:endParaRPr lang="en-US"/>
        </a:p>
      </dgm:t>
    </dgm:pt>
    <dgm:pt modelId="{8FF3AA8D-68FE-4667-AE40-00B6B949038D}">
      <dgm:prSet/>
      <dgm:spPr/>
      <dgm:t>
        <a:bodyPr/>
        <a:lstStyle/>
        <a:p>
          <a:pPr>
            <a:buFont typeface="Courier New" panose="02070309020205020404" pitchFamily="49" charset="0"/>
            <a:buChar char="o"/>
          </a:pPr>
          <a:r>
            <a:rPr lang="en-US" sz="1900" b="0" i="0" dirty="0"/>
            <a:t>Ask for phone/documentary evidence </a:t>
          </a:r>
          <a:r>
            <a:rPr lang="en-US" sz="1900" b="0" i="0" dirty="0">
              <a:sym typeface="Wingdings" panose="05000000000000000000" pitchFamily="2" charset="2"/>
            </a:rPr>
            <a:t></a:t>
          </a:r>
          <a:r>
            <a:rPr lang="en-US" sz="1900" b="0" i="0" dirty="0"/>
            <a:t> get it in the interview!</a:t>
          </a:r>
          <a:endParaRPr lang="en-US" sz="1900" dirty="0"/>
        </a:p>
      </dgm:t>
    </dgm:pt>
    <dgm:pt modelId="{24A99DD0-F579-44AD-B98E-70BB8C161B13}" type="parTrans" cxnId="{55A64D84-18A0-4DFF-9B71-3E451D519397}">
      <dgm:prSet/>
      <dgm:spPr/>
      <dgm:t>
        <a:bodyPr/>
        <a:lstStyle/>
        <a:p>
          <a:endParaRPr lang="en-US"/>
        </a:p>
      </dgm:t>
    </dgm:pt>
    <dgm:pt modelId="{F02C8732-EC98-4614-8B1A-5ED6516FF8AD}" type="sibTrans" cxnId="{55A64D84-18A0-4DFF-9B71-3E451D519397}">
      <dgm:prSet/>
      <dgm:spPr/>
      <dgm:t>
        <a:bodyPr/>
        <a:lstStyle/>
        <a:p>
          <a:endParaRPr lang="en-US"/>
        </a:p>
      </dgm:t>
    </dgm:pt>
    <dgm:pt modelId="{FF2B4A76-AD40-4773-85BE-4400B260A8D3}">
      <dgm:prSet/>
      <dgm:spPr/>
      <dgm:t>
        <a:bodyPr/>
        <a:lstStyle/>
        <a:p>
          <a:pPr>
            <a:buFont typeface="Courier New" panose="02070309020205020404" pitchFamily="49" charset="0"/>
            <a:buChar char="o"/>
          </a:pPr>
          <a:r>
            <a:rPr lang="en-US" sz="1900" b="0" i="0" dirty="0"/>
            <a:t>Ask: Who else should I talk to?</a:t>
          </a:r>
          <a:endParaRPr lang="en-US" sz="1900" dirty="0"/>
        </a:p>
      </dgm:t>
    </dgm:pt>
    <dgm:pt modelId="{50117089-C8A2-4E77-9378-D614DA7B4801}" type="parTrans" cxnId="{92F22CA9-AAA0-45B3-BAEA-DE360BD2BE3F}">
      <dgm:prSet/>
      <dgm:spPr/>
      <dgm:t>
        <a:bodyPr/>
        <a:lstStyle/>
        <a:p>
          <a:endParaRPr lang="en-US"/>
        </a:p>
      </dgm:t>
    </dgm:pt>
    <dgm:pt modelId="{61827C38-70FF-4EC4-9284-6B17D8E53079}" type="sibTrans" cxnId="{92F22CA9-AAA0-45B3-BAEA-DE360BD2BE3F}">
      <dgm:prSet/>
      <dgm:spPr/>
      <dgm:t>
        <a:bodyPr/>
        <a:lstStyle/>
        <a:p>
          <a:endParaRPr lang="en-US"/>
        </a:p>
      </dgm:t>
    </dgm:pt>
    <dgm:pt modelId="{A259EB5F-8651-408F-AEF2-1EF745C2F500}">
      <dgm:prSet/>
      <dgm:spPr/>
      <dgm:t>
        <a:bodyPr/>
        <a:lstStyle/>
        <a:p>
          <a:pPr>
            <a:buFont typeface="Courier New" panose="02070309020205020404" pitchFamily="49" charset="0"/>
            <a:buChar char="o"/>
          </a:pPr>
          <a:r>
            <a:rPr lang="en-US" sz="1900" b="0" i="0" dirty="0"/>
            <a:t>Ask: What am I missing?</a:t>
          </a:r>
          <a:endParaRPr lang="en-US" sz="1900" dirty="0"/>
        </a:p>
      </dgm:t>
    </dgm:pt>
    <dgm:pt modelId="{C6AE47DA-76DD-4BDA-9117-E4F250C1A179}" type="parTrans" cxnId="{2909DD06-6620-4FA5-A55C-827D6E6A77CF}">
      <dgm:prSet/>
      <dgm:spPr/>
      <dgm:t>
        <a:bodyPr/>
        <a:lstStyle/>
        <a:p>
          <a:endParaRPr lang="en-US"/>
        </a:p>
      </dgm:t>
    </dgm:pt>
    <dgm:pt modelId="{9E17DBC3-EBAB-4D4E-B4C3-E1B18A8060C1}" type="sibTrans" cxnId="{2909DD06-6620-4FA5-A55C-827D6E6A77CF}">
      <dgm:prSet/>
      <dgm:spPr/>
      <dgm:t>
        <a:bodyPr/>
        <a:lstStyle/>
        <a:p>
          <a:endParaRPr lang="en-US"/>
        </a:p>
      </dgm:t>
    </dgm:pt>
    <dgm:pt modelId="{C5C07C3C-2383-4570-B3F4-7B6CE3437ED2}">
      <dgm:prSet/>
      <dgm:spPr>
        <a:solidFill>
          <a:srgbClr val="0D7062"/>
        </a:solidFill>
      </dgm:spPr>
      <dgm:t>
        <a:bodyPr/>
        <a:lstStyle/>
        <a:p>
          <a:r>
            <a:rPr lang="en-US" b="1" i="0" u="sng"/>
            <a:t>Don’t:</a:t>
          </a:r>
          <a:endParaRPr lang="en-US"/>
        </a:p>
      </dgm:t>
    </dgm:pt>
    <dgm:pt modelId="{05D36B80-E84E-415A-84B7-DD3A426E5D52}" type="parTrans" cxnId="{3D91F4C7-D69D-45C8-97BC-8E28B80DA938}">
      <dgm:prSet/>
      <dgm:spPr/>
      <dgm:t>
        <a:bodyPr/>
        <a:lstStyle/>
        <a:p>
          <a:endParaRPr lang="en-US"/>
        </a:p>
      </dgm:t>
    </dgm:pt>
    <dgm:pt modelId="{5E294BB1-6177-4739-B08D-6B5AA9354C36}" type="sibTrans" cxnId="{3D91F4C7-D69D-45C8-97BC-8E28B80DA938}">
      <dgm:prSet/>
      <dgm:spPr/>
      <dgm:t>
        <a:bodyPr/>
        <a:lstStyle/>
        <a:p>
          <a:endParaRPr lang="en-US"/>
        </a:p>
      </dgm:t>
    </dgm:pt>
    <dgm:pt modelId="{B55BEC89-DCC4-49D4-B286-C2C16B4361AE}">
      <dgm:prSet/>
      <dgm:spPr/>
      <dgm:t>
        <a:bodyPr/>
        <a:lstStyle/>
        <a:p>
          <a:pPr>
            <a:buFont typeface="Courier New" panose="02070309020205020404" pitchFamily="49" charset="0"/>
            <a:buChar char="o"/>
          </a:pPr>
          <a:r>
            <a:rPr lang="en-US" b="0" i="0" dirty="0"/>
            <a:t>Ask leading questions</a:t>
          </a:r>
          <a:endParaRPr lang="en-US" dirty="0"/>
        </a:p>
      </dgm:t>
    </dgm:pt>
    <dgm:pt modelId="{BC064609-95A5-4D75-87A9-149D3F49B335}" type="parTrans" cxnId="{47A989CB-7414-4D2B-B91F-F72E694C1FF7}">
      <dgm:prSet/>
      <dgm:spPr/>
      <dgm:t>
        <a:bodyPr/>
        <a:lstStyle/>
        <a:p>
          <a:endParaRPr lang="en-US"/>
        </a:p>
      </dgm:t>
    </dgm:pt>
    <dgm:pt modelId="{DA37062C-B935-481F-9550-E378636AAEE0}" type="sibTrans" cxnId="{47A989CB-7414-4D2B-B91F-F72E694C1FF7}">
      <dgm:prSet/>
      <dgm:spPr/>
      <dgm:t>
        <a:bodyPr/>
        <a:lstStyle/>
        <a:p>
          <a:endParaRPr lang="en-US"/>
        </a:p>
      </dgm:t>
    </dgm:pt>
    <dgm:pt modelId="{2A9DB2F4-EAEC-41FA-BA78-6893FCBC8B50}">
      <dgm:prSet/>
      <dgm:spPr/>
      <dgm:t>
        <a:bodyPr/>
        <a:lstStyle/>
        <a:p>
          <a:pPr>
            <a:buFont typeface="Courier New" panose="02070309020205020404" pitchFamily="49" charset="0"/>
            <a:buChar char="o"/>
          </a:pPr>
          <a:r>
            <a:rPr lang="en-US" b="0" i="0" dirty="0"/>
            <a:t>Imply judgment (may have to explicitly state that you are not judging)</a:t>
          </a:r>
          <a:endParaRPr lang="en-US" dirty="0"/>
        </a:p>
      </dgm:t>
    </dgm:pt>
    <dgm:pt modelId="{F10A2DED-3DA6-4BAB-B480-200D7B1D3062}" type="parTrans" cxnId="{D79A9FD7-62C2-4AF8-856F-1B866777E6A4}">
      <dgm:prSet/>
      <dgm:spPr/>
      <dgm:t>
        <a:bodyPr/>
        <a:lstStyle/>
        <a:p>
          <a:endParaRPr lang="en-US"/>
        </a:p>
      </dgm:t>
    </dgm:pt>
    <dgm:pt modelId="{C65287E2-E2D8-4FA3-AB5B-B47F01FD1B95}" type="sibTrans" cxnId="{D79A9FD7-62C2-4AF8-856F-1B866777E6A4}">
      <dgm:prSet/>
      <dgm:spPr/>
      <dgm:t>
        <a:bodyPr/>
        <a:lstStyle/>
        <a:p>
          <a:endParaRPr lang="en-US"/>
        </a:p>
      </dgm:t>
    </dgm:pt>
    <dgm:pt modelId="{9F9AAE74-5F04-48A3-87EC-003C85310C0A}">
      <dgm:prSet/>
      <dgm:spPr/>
      <dgm:t>
        <a:bodyPr/>
        <a:lstStyle/>
        <a:p>
          <a:pPr>
            <a:buFont typeface="Courier New" panose="02070309020205020404" pitchFamily="49" charset="0"/>
            <a:buChar char="o"/>
          </a:pPr>
          <a:r>
            <a:rPr lang="en-US" b="0" i="0" dirty="0"/>
            <a:t>Explicitly identify with parties or witnesses</a:t>
          </a:r>
          <a:endParaRPr lang="en-US" dirty="0"/>
        </a:p>
      </dgm:t>
    </dgm:pt>
    <dgm:pt modelId="{73965084-6371-46A6-89DD-F8403AD0AB72}" type="parTrans" cxnId="{840C66FE-C8B5-4CA7-894A-CFFF56A591C1}">
      <dgm:prSet/>
      <dgm:spPr/>
      <dgm:t>
        <a:bodyPr/>
        <a:lstStyle/>
        <a:p>
          <a:endParaRPr lang="en-US"/>
        </a:p>
      </dgm:t>
    </dgm:pt>
    <dgm:pt modelId="{24767502-B555-4137-B9DD-B96B98224F8E}" type="sibTrans" cxnId="{840C66FE-C8B5-4CA7-894A-CFFF56A591C1}">
      <dgm:prSet/>
      <dgm:spPr/>
      <dgm:t>
        <a:bodyPr/>
        <a:lstStyle/>
        <a:p>
          <a:endParaRPr lang="en-US"/>
        </a:p>
      </dgm:t>
    </dgm:pt>
    <dgm:pt modelId="{EB622E8B-51E3-4A3B-A6A0-154F88A76261}">
      <dgm:prSet/>
      <dgm:spPr/>
      <dgm:t>
        <a:bodyPr/>
        <a:lstStyle/>
        <a:p>
          <a:pPr>
            <a:buFont typeface="Courier New" panose="02070309020205020404" pitchFamily="49" charset="0"/>
            <a:buChar char="o"/>
          </a:pPr>
          <a:r>
            <a:rPr lang="en-US" b="0" i="0" dirty="0"/>
            <a:t>Make assumptions based on identification with a party or witness</a:t>
          </a:r>
          <a:endParaRPr lang="en-US" dirty="0"/>
        </a:p>
      </dgm:t>
    </dgm:pt>
    <dgm:pt modelId="{AEFCE817-5E61-4AE6-AEA3-F2D1713112FB}" type="parTrans" cxnId="{FA0A3A30-B429-4C9D-9166-EC0D9D67811D}">
      <dgm:prSet/>
      <dgm:spPr/>
      <dgm:t>
        <a:bodyPr/>
        <a:lstStyle/>
        <a:p>
          <a:endParaRPr lang="en-US"/>
        </a:p>
      </dgm:t>
    </dgm:pt>
    <dgm:pt modelId="{BC4139BB-BE03-4CC4-92F5-A20AD2696401}" type="sibTrans" cxnId="{FA0A3A30-B429-4C9D-9166-EC0D9D67811D}">
      <dgm:prSet/>
      <dgm:spPr/>
      <dgm:t>
        <a:bodyPr/>
        <a:lstStyle/>
        <a:p>
          <a:endParaRPr lang="en-US"/>
        </a:p>
      </dgm:t>
    </dgm:pt>
    <dgm:pt modelId="{D9E74A21-6B66-4808-9C27-28EAB4A24A9A}">
      <dgm:prSet/>
      <dgm:spPr/>
      <dgm:t>
        <a:bodyPr/>
        <a:lstStyle/>
        <a:p>
          <a:pPr>
            <a:buFont typeface="Courier New" panose="02070309020205020404" pitchFamily="49" charset="0"/>
            <a:buChar char="o"/>
          </a:pPr>
          <a:r>
            <a:rPr lang="en-US" b="0" i="0" dirty="0"/>
            <a:t>Make assumptions based on characteristics of a party or witness</a:t>
          </a:r>
          <a:endParaRPr lang="en-US" dirty="0"/>
        </a:p>
      </dgm:t>
    </dgm:pt>
    <dgm:pt modelId="{F592B7B4-2E01-437C-A5B3-DAB940AE2290}" type="parTrans" cxnId="{CA005236-2F22-405B-B273-4852CF7D38C8}">
      <dgm:prSet/>
      <dgm:spPr/>
      <dgm:t>
        <a:bodyPr/>
        <a:lstStyle/>
        <a:p>
          <a:endParaRPr lang="en-US"/>
        </a:p>
      </dgm:t>
    </dgm:pt>
    <dgm:pt modelId="{C0D9096C-71AC-487F-B7F9-3C9582E792FF}" type="sibTrans" cxnId="{CA005236-2F22-405B-B273-4852CF7D38C8}">
      <dgm:prSet/>
      <dgm:spPr/>
      <dgm:t>
        <a:bodyPr/>
        <a:lstStyle/>
        <a:p>
          <a:endParaRPr lang="en-US"/>
        </a:p>
      </dgm:t>
    </dgm:pt>
    <dgm:pt modelId="{13724F27-E809-415B-BE6B-F8E578EE148E}" type="pres">
      <dgm:prSet presAssocID="{E5F42F8A-812E-4ACF-BAD0-974D867A401E}" presName="Name0" presStyleCnt="0">
        <dgm:presLayoutVars>
          <dgm:dir/>
          <dgm:animLvl val="lvl"/>
          <dgm:resizeHandles val="exact"/>
        </dgm:presLayoutVars>
      </dgm:prSet>
      <dgm:spPr/>
    </dgm:pt>
    <dgm:pt modelId="{27FDB403-5AE4-463C-BC9F-B76607B02B96}" type="pres">
      <dgm:prSet presAssocID="{3AC9AA64-1A73-486E-A20D-28B066130812}" presName="composite" presStyleCnt="0"/>
      <dgm:spPr/>
    </dgm:pt>
    <dgm:pt modelId="{67D9816E-9D9A-4CBA-B394-1B38C9701901}" type="pres">
      <dgm:prSet presAssocID="{3AC9AA64-1A73-486E-A20D-28B066130812}" presName="parTx" presStyleLbl="alignNode1" presStyleIdx="0" presStyleCnt="2">
        <dgm:presLayoutVars>
          <dgm:chMax val="0"/>
          <dgm:chPref val="0"/>
          <dgm:bulletEnabled val="1"/>
        </dgm:presLayoutVars>
      </dgm:prSet>
      <dgm:spPr/>
    </dgm:pt>
    <dgm:pt modelId="{7D8EB2CB-6542-4E55-B5AC-E615F19C9888}" type="pres">
      <dgm:prSet presAssocID="{3AC9AA64-1A73-486E-A20D-28B066130812}" presName="desTx" presStyleLbl="alignAccFollowNode1" presStyleIdx="0" presStyleCnt="2">
        <dgm:presLayoutVars>
          <dgm:bulletEnabled val="1"/>
        </dgm:presLayoutVars>
      </dgm:prSet>
      <dgm:spPr/>
    </dgm:pt>
    <dgm:pt modelId="{F966235E-1712-476E-9D06-DE17484DBF54}" type="pres">
      <dgm:prSet presAssocID="{AC726102-462E-457C-9F6C-A9BC5B5A60B6}" presName="space" presStyleCnt="0"/>
      <dgm:spPr/>
    </dgm:pt>
    <dgm:pt modelId="{003F96F9-8B21-4139-90B1-17B70AFD490F}" type="pres">
      <dgm:prSet presAssocID="{C5C07C3C-2383-4570-B3F4-7B6CE3437ED2}" presName="composite" presStyleCnt="0"/>
      <dgm:spPr/>
    </dgm:pt>
    <dgm:pt modelId="{83788D9C-D233-4B0A-827F-9E58B9453EE0}" type="pres">
      <dgm:prSet presAssocID="{C5C07C3C-2383-4570-B3F4-7B6CE3437ED2}" presName="parTx" presStyleLbl="alignNode1" presStyleIdx="1" presStyleCnt="2">
        <dgm:presLayoutVars>
          <dgm:chMax val="0"/>
          <dgm:chPref val="0"/>
          <dgm:bulletEnabled val="1"/>
        </dgm:presLayoutVars>
      </dgm:prSet>
      <dgm:spPr/>
    </dgm:pt>
    <dgm:pt modelId="{3FDEE058-54DC-4D7B-895E-75CFABF9C90E}" type="pres">
      <dgm:prSet presAssocID="{C5C07C3C-2383-4570-B3F4-7B6CE3437ED2}" presName="desTx" presStyleLbl="alignAccFollowNode1" presStyleIdx="1" presStyleCnt="2">
        <dgm:presLayoutVars>
          <dgm:bulletEnabled val="1"/>
        </dgm:presLayoutVars>
      </dgm:prSet>
      <dgm:spPr/>
    </dgm:pt>
  </dgm:ptLst>
  <dgm:cxnLst>
    <dgm:cxn modelId="{508D0C01-618D-4A14-BF87-2E0096F65D28}" type="presOf" srcId="{F940BDFA-6669-4A06-86AA-35299CDB7BDF}" destId="{7D8EB2CB-6542-4E55-B5AC-E615F19C9888}" srcOrd="0" destOrd="4" presId="urn:microsoft.com/office/officeart/2005/8/layout/hList1"/>
    <dgm:cxn modelId="{2909DD06-6620-4FA5-A55C-827D6E6A77CF}" srcId="{3AC9AA64-1A73-486E-A20D-28B066130812}" destId="{A259EB5F-8651-408F-AEF2-1EF745C2F500}" srcOrd="5" destOrd="0" parTransId="{C6AE47DA-76DD-4BDA-9117-E4F250C1A179}" sibTransId="{9E17DBC3-EBAB-4D4E-B4C3-E1B18A8060C1}"/>
    <dgm:cxn modelId="{FD8DDA21-D2B1-4BFB-963A-BED634064601}" type="presOf" srcId="{FF2B4A76-AD40-4773-85BE-4400B260A8D3}" destId="{7D8EB2CB-6542-4E55-B5AC-E615F19C9888}" srcOrd="0" destOrd="6" presId="urn:microsoft.com/office/officeart/2005/8/layout/hList1"/>
    <dgm:cxn modelId="{B0C3D323-568C-4E61-88C6-0D23D32B5143}" srcId="{CD2BCAC7-A97A-42AF-805A-38ACB750AF96}" destId="{2731197E-C282-4870-BCBA-C98A89A5B392}" srcOrd="1" destOrd="0" parTransId="{39C86ABB-7B83-4072-A304-0DEB4C076505}" sibTransId="{6BBD4B5A-292B-4221-BBB7-FE12717792F5}"/>
    <dgm:cxn modelId="{D707C426-7CAE-4273-9CD3-71773257DF6C}" srcId="{CD2BCAC7-A97A-42AF-805A-38ACB750AF96}" destId="{55F57FE3-1C05-4969-A996-9B7565A57DF5}" srcOrd="0" destOrd="0" parTransId="{60F1FCE2-0E60-43E7-B94E-02F648682C22}" sibTransId="{804EA58D-8124-4C10-BFC0-4C2A3D027002}"/>
    <dgm:cxn modelId="{E832A32C-E9BA-4C92-ABCA-54DC8E9726D0}" type="presOf" srcId="{8FF3AA8D-68FE-4667-AE40-00B6B949038D}" destId="{7D8EB2CB-6542-4E55-B5AC-E615F19C9888}" srcOrd="0" destOrd="5" presId="urn:microsoft.com/office/officeart/2005/8/layout/hList1"/>
    <dgm:cxn modelId="{FA0A3A30-B429-4C9D-9166-EC0D9D67811D}" srcId="{C5C07C3C-2383-4570-B3F4-7B6CE3437ED2}" destId="{EB622E8B-51E3-4A3B-A6A0-154F88A76261}" srcOrd="3" destOrd="0" parTransId="{AEFCE817-5E61-4AE6-AEA3-F2D1713112FB}" sibTransId="{BC4139BB-BE03-4CC4-92F5-A20AD2696401}"/>
    <dgm:cxn modelId="{00C90736-C17C-4D48-AD42-32813C33C007}" type="presOf" srcId="{EB622E8B-51E3-4A3B-A6A0-154F88A76261}" destId="{3FDEE058-54DC-4D7B-895E-75CFABF9C90E}" srcOrd="0" destOrd="3" presId="urn:microsoft.com/office/officeart/2005/8/layout/hList1"/>
    <dgm:cxn modelId="{CA005236-2F22-405B-B273-4852CF7D38C8}" srcId="{C5C07C3C-2383-4570-B3F4-7B6CE3437ED2}" destId="{D9E74A21-6B66-4808-9C27-28EAB4A24A9A}" srcOrd="4" destOrd="0" parTransId="{F592B7B4-2E01-437C-A5B3-DAB940AE2290}" sibTransId="{C0D9096C-71AC-487F-B7F9-3C9582E792FF}"/>
    <dgm:cxn modelId="{045ED943-D4AC-44E6-A97B-86939042221C}" srcId="{3AC9AA64-1A73-486E-A20D-28B066130812}" destId="{F940BDFA-6669-4A06-86AA-35299CDB7BDF}" srcOrd="2" destOrd="0" parTransId="{88A18050-9786-4366-AF1B-4B8BE42895D1}" sibTransId="{F39B24E2-B0E7-4669-B92F-651D42E9E28A}"/>
    <dgm:cxn modelId="{F05D7150-7BFC-480C-ADA8-9B5628EAD8E0}" type="presOf" srcId="{CD2BCAC7-A97A-42AF-805A-38ACB750AF96}" destId="{7D8EB2CB-6542-4E55-B5AC-E615F19C9888}" srcOrd="0" destOrd="0" presId="urn:microsoft.com/office/officeart/2005/8/layout/hList1"/>
    <dgm:cxn modelId="{A35B2272-4313-4EA7-83BA-67D59A720A45}" type="presOf" srcId="{2A9DB2F4-EAEC-41FA-BA78-6893FCBC8B50}" destId="{3FDEE058-54DC-4D7B-895E-75CFABF9C90E}" srcOrd="0" destOrd="1" presId="urn:microsoft.com/office/officeart/2005/8/layout/hList1"/>
    <dgm:cxn modelId="{55A64D84-18A0-4DFF-9B71-3E451D519397}" srcId="{3AC9AA64-1A73-486E-A20D-28B066130812}" destId="{8FF3AA8D-68FE-4667-AE40-00B6B949038D}" srcOrd="3" destOrd="0" parTransId="{24A99DD0-F579-44AD-B98E-70BB8C161B13}" sibTransId="{F02C8732-EC98-4614-8B1A-5ED6516FF8AD}"/>
    <dgm:cxn modelId="{2C24F28D-E260-4245-810B-51A1D193B423}" srcId="{E5F42F8A-812E-4ACF-BAD0-974D867A401E}" destId="{3AC9AA64-1A73-486E-A20D-28B066130812}" srcOrd="0" destOrd="0" parTransId="{7F0FD671-F710-4E97-86B0-A4FBA7FBC882}" sibTransId="{AC726102-462E-457C-9F6C-A9BC5B5A60B6}"/>
    <dgm:cxn modelId="{2A956B95-FCDC-4158-8D50-6A31BD234A07}" type="presOf" srcId="{D9E74A21-6B66-4808-9C27-28EAB4A24A9A}" destId="{3FDEE058-54DC-4D7B-895E-75CFABF9C90E}" srcOrd="0" destOrd="4" presId="urn:microsoft.com/office/officeart/2005/8/layout/hList1"/>
    <dgm:cxn modelId="{92F22CA9-AAA0-45B3-BAEA-DE360BD2BE3F}" srcId="{3AC9AA64-1A73-486E-A20D-28B066130812}" destId="{FF2B4A76-AD40-4773-85BE-4400B260A8D3}" srcOrd="4" destOrd="0" parTransId="{50117089-C8A2-4E77-9378-D614DA7B4801}" sibTransId="{61827C38-70FF-4EC4-9284-6B17D8E53079}"/>
    <dgm:cxn modelId="{EAB7E6B7-E364-4FC9-8D56-701F7B9804DC}" type="presOf" srcId="{9F9AAE74-5F04-48A3-87EC-003C85310C0A}" destId="{3FDEE058-54DC-4D7B-895E-75CFABF9C90E}" srcOrd="0" destOrd="2" presId="urn:microsoft.com/office/officeart/2005/8/layout/hList1"/>
    <dgm:cxn modelId="{BBB504B9-FDE8-4924-8819-8D016888173C}" type="presOf" srcId="{2731197E-C282-4870-BCBA-C98A89A5B392}" destId="{7D8EB2CB-6542-4E55-B5AC-E615F19C9888}" srcOrd="0" destOrd="2" presId="urn:microsoft.com/office/officeart/2005/8/layout/hList1"/>
    <dgm:cxn modelId="{A86310C0-DD81-4880-8BC3-B2A0D6015A36}" type="presOf" srcId="{3AC9AA64-1A73-486E-A20D-28B066130812}" destId="{67D9816E-9D9A-4CBA-B394-1B38C9701901}" srcOrd="0" destOrd="0" presId="urn:microsoft.com/office/officeart/2005/8/layout/hList1"/>
    <dgm:cxn modelId="{3D91F4C7-D69D-45C8-97BC-8E28B80DA938}" srcId="{E5F42F8A-812E-4ACF-BAD0-974D867A401E}" destId="{C5C07C3C-2383-4570-B3F4-7B6CE3437ED2}" srcOrd="1" destOrd="0" parTransId="{05D36B80-E84E-415A-84B7-DD3A426E5D52}" sibTransId="{5E294BB1-6177-4739-B08D-6B5AA9354C36}"/>
    <dgm:cxn modelId="{47A989CB-7414-4D2B-B91F-F72E694C1FF7}" srcId="{C5C07C3C-2383-4570-B3F4-7B6CE3437ED2}" destId="{B55BEC89-DCC4-49D4-B286-C2C16B4361AE}" srcOrd="0" destOrd="0" parTransId="{BC064609-95A5-4D75-87A9-149D3F49B335}" sibTransId="{DA37062C-B935-481F-9550-E378636AAEE0}"/>
    <dgm:cxn modelId="{5922D1CE-6C9F-419A-9309-AEBAA36DEB3F}" type="presOf" srcId="{A259EB5F-8651-408F-AEF2-1EF745C2F500}" destId="{7D8EB2CB-6542-4E55-B5AC-E615F19C9888}" srcOrd="0" destOrd="7" presId="urn:microsoft.com/office/officeart/2005/8/layout/hList1"/>
    <dgm:cxn modelId="{7838E1D3-97AC-476D-BF06-AD88F508E211}" type="presOf" srcId="{E5F42F8A-812E-4ACF-BAD0-974D867A401E}" destId="{13724F27-E809-415B-BE6B-F8E578EE148E}" srcOrd="0" destOrd="0" presId="urn:microsoft.com/office/officeart/2005/8/layout/hList1"/>
    <dgm:cxn modelId="{B29413D5-38AD-4C7B-87B2-F772D9516685}" type="presOf" srcId="{C5C07C3C-2383-4570-B3F4-7B6CE3437ED2}" destId="{83788D9C-D233-4B0A-827F-9E58B9453EE0}" srcOrd="0" destOrd="0" presId="urn:microsoft.com/office/officeart/2005/8/layout/hList1"/>
    <dgm:cxn modelId="{D79A9FD7-62C2-4AF8-856F-1B866777E6A4}" srcId="{C5C07C3C-2383-4570-B3F4-7B6CE3437ED2}" destId="{2A9DB2F4-EAEC-41FA-BA78-6893FCBC8B50}" srcOrd="1" destOrd="0" parTransId="{F10A2DED-3DA6-4BAB-B480-200D7B1D3062}" sibTransId="{C65287E2-E2D8-4FA3-AB5B-B47F01FD1B95}"/>
    <dgm:cxn modelId="{9DBC1EDA-69E5-4ADF-ACDE-B90A31348935}" type="presOf" srcId="{55F57FE3-1C05-4969-A996-9B7565A57DF5}" destId="{7D8EB2CB-6542-4E55-B5AC-E615F19C9888}" srcOrd="0" destOrd="1" presId="urn:microsoft.com/office/officeart/2005/8/layout/hList1"/>
    <dgm:cxn modelId="{8894B0EE-6AB9-4BE1-93C9-BEC9FEB6923C}" type="presOf" srcId="{B23FF10B-0424-439C-B283-323B1EA8780F}" destId="{7D8EB2CB-6542-4E55-B5AC-E615F19C9888}" srcOrd="0" destOrd="3" presId="urn:microsoft.com/office/officeart/2005/8/layout/hList1"/>
    <dgm:cxn modelId="{74E3A2F3-626D-499F-B5C7-607F8C51F681}" srcId="{3AC9AA64-1A73-486E-A20D-28B066130812}" destId="{B23FF10B-0424-439C-B283-323B1EA8780F}" srcOrd="1" destOrd="0" parTransId="{9B732F63-E3ED-4C32-B671-AAB3B012E064}" sibTransId="{3C2A5D52-B5C7-4994-9B2A-548D2C7B9A11}"/>
    <dgm:cxn modelId="{6CEFB2F6-8A74-48C8-ADF2-375337DF5B96}" srcId="{3AC9AA64-1A73-486E-A20D-28B066130812}" destId="{CD2BCAC7-A97A-42AF-805A-38ACB750AF96}" srcOrd="0" destOrd="0" parTransId="{A341B6AF-CDB9-47AC-85D5-A75A09A3AE9D}" sibTransId="{D5F01D50-9F64-44E7-A1A3-455DC49A7E6F}"/>
    <dgm:cxn modelId="{2ABA85F7-2218-4775-A1E1-8643ADCF38F6}" type="presOf" srcId="{B55BEC89-DCC4-49D4-B286-C2C16B4361AE}" destId="{3FDEE058-54DC-4D7B-895E-75CFABF9C90E}" srcOrd="0" destOrd="0" presId="urn:microsoft.com/office/officeart/2005/8/layout/hList1"/>
    <dgm:cxn modelId="{840C66FE-C8B5-4CA7-894A-CFFF56A591C1}" srcId="{C5C07C3C-2383-4570-B3F4-7B6CE3437ED2}" destId="{9F9AAE74-5F04-48A3-87EC-003C85310C0A}" srcOrd="2" destOrd="0" parTransId="{73965084-6371-46A6-89DD-F8403AD0AB72}" sibTransId="{24767502-B555-4137-B9DD-B96B98224F8E}"/>
    <dgm:cxn modelId="{267398FE-E581-4F3F-9D8F-A89CBE80C431}" type="presParOf" srcId="{13724F27-E809-415B-BE6B-F8E578EE148E}" destId="{27FDB403-5AE4-463C-BC9F-B76607B02B96}" srcOrd="0" destOrd="0" presId="urn:microsoft.com/office/officeart/2005/8/layout/hList1"/>
    <dgm:cxn modelId="{C628FE2C-BFBB-4A8F-9585-F7789CD292D6}" type="presParOf" srcId="{27FDB403-5AE4-463C-BC9F-B76607B02B96}" destId="{67D9816E-9D9A-4CBA-B394-1B38C9701901}" srcOrd="0" destOrd="0" presId="urn:microsoft.com/office/officeart/2005/8/layout/hList1"/>
    <dgm:cxn modelId="{C85AD4CC-84F5-44FE-A17B-068AAF950DE8}" type="presParOf" srcId="{27FDB403-5AE4-463C-BC9F-B76607B02B96}" destId="{7D8EB2CB-6542-4E55-B5AC-E615F19C9888}" srcOrd="1" destOrd="0" presId="urn:microsoft.com/office/officeart/2005/8/layout/hList1"/>
    <dgm:cxn modelId="{29B7F929-7370-43EA-920A-9ABC95C6454D}" type="presParOf" srcId="{13724F27-E809-415B-BE6B-F8E578EE148E}" destId="{F966235E-1712-476E-9D06-DE17484DBF54}" srcOrd="1" destOrd="0" presId="urn:microsoft.com/office/officeart/2005/8/layout/hList1"/>
    <dgm:cxn modelId="{D363E952-A442-4257-87D0-D423E3133E54}" type="presParOf" srcId="{13724F27-E809-415B-BE6B-F8E578EE148E}" destId="{003F96F9-8B21-4139-90B1-17B70AFD490F}" srcOrd="2" destOrd="0" presId="urn:microsoft.com/office/officeart/2005/8/layout/hList1"/>
    <dgm:cxn modelId="{F5CBA903-FF41-45D3-9D31-8329753512A2}" type="presParOf" srcId="{003F96F9-8B21-4139-90B1-17B70AFD490F}" destId="{83788D9C-D233-4B0A-827F-9E58B9453EE0}" srcOrd="0" destOrd="0" presId="urn:microsoft.com/office/officeart/2005/8/layout/hList1"/>
    <dgm:cxn modelId="{7912CC74-1AA0-41E3-B480-540784CF3BCA}" type="presParOf" srcId="{003F96F9-8B21-4139-90B1-17B70AFD490F}" destId="{3FDEE058-54DC-4D7B-895E-75CFABF9C90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9827BCD-9363-434A-97DC-6C32028BFA9C}"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30601DC1-D77B-48FB-88DC-F654CAC66E4A}">
      <dgm:prSet/>
      <dgm:spPr>
        <a:solidFill>
          <a:srgbClr val="0D7062"/>
        </a:solidFill>
      </dgm:spPr>
      <dgm:t>
        <a:bodyPr/>
        <a:lstStyle/>
        <a:p>
          <a:r>
            <a:rPr lang="en-US" b="0" i="0" dirty="0"/>
            <a:t>All “directly related” evidence</a:t>
          </a:r>
          <a:endParaRPr lang="en-US" dirty="0"/>
        </a:p>
      </dgm:t>
    </dgm:pt>
    <dgm:pt modelId="{9E56D80F-F2A3-4D03-ABE8-D432F18ED987}" type="parTrans" cxnId="{99E0818A-DCF2-46D2-8114-FBF02169F96E}">
      <dgm:prSet/>
      <dgm:spPr/>
      <dgm:t>
        <a:bodyPr/>
        <a:lstStyle/>
        <a:p>
          <a:endParaRPr lang="en-US"/>
        </a:p>
      </dgm:t>
    </dgm:pt>
    <dgm:pt modelId="{DE14BD80-13CE-4022-841E-80F10DD802B8}" type="sibTrans" cxnId="{99E0818A-DCF2-46D2-8114-FBF02169F96E}">
      <dgm:prSet/>
      <dgm:spPr/>
      <dgm:t>
        <a:bodyPr/>
        <a:lstStyle/>
        <a:p>
          <a:endParaRPr lang="en-US"/>
        </a:p>
      </dgm:t>
    </dgm:pt>
    <dgm:pt modelId="{5CF05DB9-7D85-48B3-B7ED-B76991762E4E}">
      <dgm:prSet/>
      <dgm:spPr/>
      <dgm:t>
        <a:bodyPr/>
        <a:lstStyle/>
        <a:p>
          <a:pPr>
            <a:buFont typeface="Courier New" panose="02070309020205020404" pitchFamily="49" charset="0"/>
            <a:buChar char="o"/>
          </a:pPr>
          <a:r>
            <a:rPr lang="en-US" b="0" i="0" dirty="0"/>
            <a:t>Including evidence that may not appear in investigative report</a:t>
          </a:r>
          <a:endParaRPr lang="en-US" dirty="0"/>
        </a:p>
      </dgm:t>
    </dgm:pt>
    <dgm:pt modelId="{C60A4BA4-77B8-42C9-89FA-218790379873}" type="parTrans" cxnId="{4FDE796F-D482-4CFE-BB5D-C9F140C6AF76}">
      <dgm:prSet/>
      <dgm:spPr/>
      <dgm:t>
        <a:bodyPr/>
        <a:lstStyle/>
        <a:p>
          <a:endParaRPr lang="en-US"/>
        </a:p>
      </dgm:t>
    </dgm:pt>
    <dgm:pt modelId="{CFE9027E-CA24-4571-8B07-6FCDB7072952}" type="sibTrans" cxnId="{4FDE796F-D482-4CFE-BB5D-C9F140C6AF76}">
      <dgm:prSet/>
      <dgm:spPr/>
      <dgm:t>
        <a:bodyPr/>
        <a:lstStyle/>
        <a:p>
          <a:endParaRPr lang="en-US"/>
        </a:p>
      </dgm:t>
    </dgm:pt>
    <dgm:pt modelId="{DFBFA64D-E06E-4698-8B60-54C644785FA9}">
      <dgm:prSet/>
      <dgm:spPr>
        <a:solidFill>
          <a:srgbClr val="0D7062"/>
        </a:solidFill>
      </dgm:spPr>
      <dgm:t>
        <a:bodyPr/>
        <a:lstStyle/>
        <a:p>
          <a:r>
            <a:rPr lang="en-US" b="0" i="0" dirty="0"/>
            <a:t>Witness interviews, documents, videos</a:t>
          </a:r>
          <a:endParaRPr lang="en-US" dirty="0"/>
        </a:p>
      </dgm:t>
    </dgm:pt>
    <dgm:pt modelId="{FDC8AFD4-2C0C-46BF-9AE3-3BC94C87CDD4}" type="parTrans" cxnId="{F48C84A2-47C4-4122-BFA6-0B9B7BC7104B}">
      <dgm:prSet/>
      <dgm:spPr/>
      <dgm:t>
        <a:bodyPr/>
        <a:lstStyle/>
        <a:p>
          <a:endParaRPr lang="en-US"/>
        </a:p>
      </dgm:t>
    </dgm:pt>
    <dgm:pt modelId="{FCAB7961-B206-444D-BEB8-AD11BDDB1DC9}" type="sibTrans" cxnId="{F48C84A2-47C4-4122-BFA6-0B9B7BC7104B}">
      <dgm:prSet/>
      <dgm:spPr/>
      <dgm:t>
        <a:bodyPr/>
        <a:lstStyle/>
        <a:p>
          <a:endParaRPr lang="en-US"/>
        </a:p>
      </dgm:t>
    </dgm:pt>
    <dgm:pt modelId="{F327AC5F-7E09-4A99-87FA-7C0CC09F4A0C}">
      <dgm:prSet/>
      <dgm:spPr>
        <a:solidFill>
          <a:srgbClr val="0D7062"/>
        </a:solidFill>
      </dgm:spPr>
      <dgm:t>
        <a:bodyPr/>
        <a:lstStyle/>
        <a:p>
          <a:r>
            <a:rPr lang="en-US" b="0" i="0"/>
            <a:t>FERPA redacted</a:t>
          </a:r>
          <a:endParaRPr lang="en-US"/>
        </a:p>
      </dgm:t>
    </dgm:pt>
    <dgm:pt modelId="{1C7A14C1-997B-4DC7-AB52-E72095556D80}" type="parTrans" cxnId="{88BFE3B1-39E3-45E5-BF3D-877A4073C5D8}">
      <dgm:prSet/>
      <dgm:spPr/>
      <dgm:t>
        <a:bodyPr/>
        <a:lstStyle/>
        <a:p>
          <a:endParaRPr lang="en-US"/>
        </a:p>
      </dgm:t>
    </dgm:pt>
    <dgm:pt modelId="{5456494A-6C30-4489-94BF-B7C655F48641}" type="sibTrans" cxnId="{88BFE3B1-39E3-45E5-BF3D-877A4073C5D8}">
      <dgm:prSet/>
      <dgm:spPr/>
      <dgm:t>
        <a:bodyPr/>
        <a:lstStyle/>
        <a:p>
          <a:endParaRPr lang="en-US"/>
        </a:p>
      </dgm:t>
    </dgm:pt>
    <dgm:pt modelId="{6A4CCC3D-48FC-4381-AA08-B36C972F8AA8}">
      <dgm:prSet/>
      <dgm:spPr>
        <a:solidFill>
          <a:srgbClr val="0D7062"/>
        </a:solidFill>
      </dgm:spPr>
      <dgm:t>
        <a:bodyPr/>
        <a:lstStyle/>
        <a:p>
          <a:r>
            <a:rPr lang="en-US" b="0" i="0"/>
            <a:t>Provide to parties and allow them to respond</a:t>
          </a:r>
          <a:endParaRPr lang="en-US"/>
        </a:p>
      </dgm:t>
    </dgm:pt>
    <dgm:pt modelId="{3BD173A2-F2D4-4296-BD4F-7D6241C9B7A5}" type="parTrans" cxnId="{D4899891-D127-44B3-BCD2-D0AE19FF4CF3}">
      <dgm:prSet/>
      <dgm:spPr/>
      <dgm:t>
        <a:bodyPr/>
        <a:lstStyle/>
        <a:p>
          <a:endParaRPr lang="en-US"/>
        </a:p>
      </dgm:t>
    </dgm:pt>
    <dgm:pt modelId="{F38F8382-D499-41E8-9076-53F20BC0B1A5}" type="sibTrans" cxnId="{D4899891-D127-44B3-BCD2-D0AE19FF4CF3}">
      <dgm:prSet/>
      <dgm:spPr/>
      <dgm:t>
        <a:bodyPr/>
        <a:lstStyle/>
        <a:p>
          <a:endParaRPr lang="en-US"/>
        </a:p>
      </dgm:t>
    </dgm:pt>
    <dgm:pt modelId="{BD9A1610-A193-42BD-BE01-317024DAD96F}">
      <dgm:prSet/>
      <dgm:spPr/>
      <dgm:t>
        <a:bodyPr/>
        <a:lstStyle/>
        <a:p>
          <a:pPr>
            <a:buFont typeface="Courier New" panose="02070309020205020404" pitchFamily="49" charset="0"/>
            <a:buChar char="o"/>
          </a:pPr>
          <a:r>
            <a:rPr lang="en-US" b="0" i="0" dirty="0"/>
            <a:t>What if response includes additional relevant witnesses or information?</a:t>
          </a:r>
          <a:endParaRPr lang="en-US" dirty="0"/>
        </a:p>
      </dgm:t>
    </dgm:pt>
    <dgm:pt modelId="{EB4E55E3-CBC6-467D-9AEE-C60D0E1B4A3E}" type="parTrans" cxnId="{BFDAB334-D540-4FF8-A85F-4F2ACBB018EB}">
      <dgm:prSet/>
      <dgm:spPr/>
      <dgm:t>
        <a:bodyPr/>
        <a:lstStyle/>
        <a:p>
          <a:endParaRPr lang="en-US"/>
        </a:p>
      </dgm:t>
    </dgm:pt>
    <dgm:pt modelId="{7F1644C6-4770-4695-A7B6-EA1AD069C0E5}" type="sibTrans" cxnId="{BFDAB334-D540-4FF8-A85F-4F2ACBB018EB}">
      <dgm:prSet/>
      <dgm:spPr/>
      <dgm:t>
        <a:bodyPr/>
        <a:lstStyle/>
        <a:p>
          <a:endParaRPr lang="en-US"/>
        </a:p>
      </dgm:t>
    </dgm:pt>
    <dgm:pt modelId="{675F8739-1E67-4B8C-80EB-623DF5C42C93}" type="pres">
      <dgm:prSet presAssocID="{C9827BCD-9363-434A-97DC-6C32028BFA9C}" presName="linear" presStyleCnt="0">
        <dgm:presLayoutVars>
          <dgm:animLvl val="lvl"/>
          <dgm:resizeHandles val="exact"/>
        </dgm:presLayoutVars>
      </dgm:prSet>
      <dgm:spPr/>
    </dgm:pt>
    <dgm:pt modelId="{B7FC1049-271C-41D1-9355-20F14FF1D9B5}" type="pres">
      <dgm:prSet presAssocID="{30601DC1-D77B-48FB-88DC-F654CAC66E4A}" presName="parentText" presStyleLbl="node1" presStyleIdx="0" presStyleCnt="4">
        <dgm:presLayoutVars>
          <dgm:chMax val="0"/>
          <dgm:bulletEnabled val="1"/>
        </dgm:presLayoutVars>
      </dgm:prSet>
      <dgm:spPr/>
    </dgm:pt>
    <dgm:pt modelId="{92FF4D21-C195-4A7C-9033-C91C30B897AC}" type="pres">
      <dgm:prSet presAssocID="{30601DC1-D77B-48FB-88DC-F654CAC66E4A}" presName="childText" presStyleLbl="revTx" presStyleIdx="0" presStyleCnt="2">
        <dgm:presLayoutVars>
          <dgm:bulletEnabled val="1"/>
        </dgm:presLayoutVars>
      </dgm:prSet>
      <dgm:spPr/>
    </dgm:pt>
    <dgm:pt modelId="{B36314A9-19D0-4D1B-90F2-CD5A489F4B2F}" type="pres">
      <dgm:prSet presAssocID="{DFBFA64D-E06E-4698-8B60-54C644785FA9}" presName="parentText" presStyleLbl="node1" presStyleIdx="1" presStyleCnt="4">
        <dgm:presLayoutVars>
          <dgm:chMax val="0"/>
          <dgm:bulletEnabled val="1"/>
        </dgm:presLayoutVars>
      </dgm:prSet>
      <dgm:spPr/>
    </dgm:pt>
    <dgm:pt modelId="{74B2EDFD-5750-4197-A890-0F10A284C26D}" type="pres">
      <dgm:prSet presAssocID="{FCAB7961-B206-444D-BEB8-AD11BDDB1DC9}" presName="spacer" presStyleCnt="0"/>
      <dgm:spPr/>
    </dgm:pt>
    <dgm:pt modelId="{D7525286-E0D8-48DB-9538-5622B6359A6E}" type="pres">
      <dgm:prSet presAssocID="{F327AC5F-7E09-4A99-87FA-7C0CC09F4A0C}" presName="parentText" presStyleLbl="node1" presStyleIdx="2" presStyleCnt="4">
        <dgm:presLayoutVars>
          <dgm:chMax val="0"/>
          <dgm:bulletEnabled val="1"/>
        </dgm:presLayoutVars>
      </dgm:prSet>
      <dgm:spPr/>
    </dgm:pt>
    <dgm:pt modelId="{43CF3B46-2BF3-44E8-A3DB-46A948977A20}" type="pres">
      <dgm:prSet presAssocID="{5456494A-6C30-4489-94BF-B7C655F48641}" presName="spacer" presStyleCnt="0"/>
      <dgm:spPr/>
    </dgm:pt>
    <dgm:pt modelId="{FB2B8DC4-E33E-4EF6-B456-B4F5DAB44E95}" type="pres">
      <dgm:prSet presAssocID="{6A4CCC3D-48FC-4381-AA08-B36C972F8AA8}" presName="parentText" presStyleLbl="node1" presStyleIdx="3" presStyleCnt="4">
        <dgm:presLayoutVars>
          <dgm:chMax val="0"/>
          <dgm:bulletEnabled val="1"/>
        </dgm:presLayoutVars>
      </dgm:prSet>
      <dgm:spPr/>
    </dgm:pt>
    <dgm:pt modelId="{82A63E58-9EBD-48B3-A115-F237A8FEC547}" type="pres">
      <dgm:prSet presAssocID="{6A4CCC3D-48FC-4381-AA08-B36C972F8AA8}" presName="childText" presStyleLbl="revTx" presStyleIdx="1" presStyleCnt="2">
        <dgm:presLayoutVars>
          <dgm:bulletEnabled val="1"/>
        </dgm:presLayoutVars>
      </dgm:prSet>
      <dgm:spPr/>
    </dgm:pt>
  </dgm:ptLst>
  <dgm:cxnLst>
    <dgm:cxn modelId="{EB58D810-96EF-4F8E-8394-A666603476A3}" type="presOf" srcId="{6A4CCC3D-48FC-4381-AA08-B36C972F8AA8}" destId="{FB2B8DC4-E33E-4EF6-B456-B4F5DAB44E95}" srcOrd="0" destOrd="0" presId="urn:microsoft.com/office/officeart/2005/8/layout/vList2"/>
    <dgm:cxn modelId="{F1E85317-1D04-4748-97D3-E24721C28531}" type="presOf" srcId="{F327AC5F-7E09-4A99-87FA-7C0CC09F4A0C}" destId="{D7525286-E0D8-48DB-9538-5622B6359A6E}" srcOrd="0" destOrd="0" presId="urn:microsoft.com/office/officeart/2005/8/layout/vList2"/>
    <dgm:cxn modelId="{8C4F062E-A07D-44F3-8056-7602F61319FD}" type="presOf" srcId="{5CF05DB9-7D85-48B3-B7ED-B76991762E4E}" destId="{92FF4D21-C195-4A7C-9033-C91C30B897AC}" srcOrd="0" destOrd="0" presId="urn:microsoft.com/office/officeart/2005/8/layout/vList2"/>
    <dgm:cxn modelId="{BFDAB334-D540-4FF8-A85F-4F2ACBB018EB}" srcId="{6A4CCC3D-48FC-4381-AA08-B36C972F8AA8}" destId="{BD9A1610-A193-42BD-BE01-317024DAD96F}" srcOrd="0" destOrd="0" parTransId="{EB4E55E3-CBC6-467D-9AEE-C60D0E1B4A3E}" sibTransId="{7F1644C6-4770-4695-A7B6-EA1AD069C0E5}"/>
    <dgm:cxn modelId="{B8C5C861-AD16-4166-AC43-795262940FF8}" type="presOf" srcId="{30601DC1-D77B-48FB-88DC-F654CAC66E4A}" destId="{B7FC1049-271C-41D1-9355-20F14FF1D9B5}" srcOrd="0" destOrd="0" presId="urn:microsoft.com/office/officeart/2005/8/layout/vList2"/>
    <dgm:cxn modelId="{19816D66-6CBF-4FB7-8F5F-97DC0D478414}" type="presOf" srcId="{BD9A1610-A193-42BD-BE01-317024DAD96F}" destId="{82A63E58-9EBD-48B3-A115-F237A8FEC547}" srcOrd="0" destOrd="0" presId="urn:microsoft.com/office/officeart/2005/8/layout/vList2"/>
    <dgm:cxn modelId="{DADBEF4D-861F-4274-AA74-36FEA6F40A20}" type="presOf" srcId="{C9827BCD-9363-434A-97DC-6C32028BFA9C}" destId="{675F8739-1E67-4B8C-80EB-623DF5C42C93}" srcOrd="0" destOrd="0" presId="urn:microsoft.com/office/officeart/2005/8/layout/vList2"/>
    <dgm:cxn modelId="{4FDE796F-D482-4CFE-BB5D-C9F140C6AF76}" srcId="{30601DC1-D77B-48FB-88DC-F654CAC66E4A}" destId="{5CF05DB9-7D85-48B3-B7ED-B76991762E4E}" srcOrd="0" destOrd="0" parTransId="{C60A4BA4-77B8-42C9-89FA-218790379873}" sibTransId="{CFE9027E-CA24-4571-8B07-6FCDB7072952}"/>
    <dgm:cxn modelId="{99E0818A-DCF2-46D2-8114-FBF02169F96E}" srcId="{C9827BCD-9363-434A-97DC-6C32028BFA9C}" destId="{30601DC1-D77B-48FB-88DC-F654CAC66E4A}" srcOrd="0" destOrd="0" parTransId="{9E56D80F-F2A3-4D03-ABE8-D432F18ED987}" sibTransId="{DE14BD80-13CE-4022-841E-80F10DD802B8}"/>
    <dgm:cxn modelId="{D4899891-D127-44B3-BCD2-D0AE19FF4CF3}" srcId="{C9827BCD-9363-434A-97DC-6C32028BFA9C}" destId="{6A4CCC3D-48FC-4381-AA08-B36C972F8AA8}" srcOrd="3" destOrd="0" parTransId="{3BD173A2-F2D4-4296-BD4F-7D6241C9B7A5}" sibTransId="{F38F8382-D499-41E8-9076-53F20BC0B1A5}"/>
    <dgm:cxn modelId="{F48C84A2-47C4-4122-BFA6-0B9B7BC7104B}" srcId="{C9827BCD-9363-434A-97DC-6C32028BFA9C}" destId="{DFBFA64D-E06E-4698-8B60-54C644785FA9}" srcOrd="1" destOrd="0" parTransId="{FDC8AFD4-2C0C-46BF-9AE3-3BC94C87CDD4}" sibTransId="{FCAB7961-B206-444D-BEB8-AD11BDDB1DC9}"/>
    <dgm:cxn modelId="{88BFE3B1-39E3-45E5-BF3D-877A4073C5D8}" srcId="{C9827BCD-9363-434A-97DC-6C32028BFA9C}" destId="{F327AC5F-7E09-4A99-87FA-7C0CC09F4A0C}" srcOrd="2" destOrd="0" parTransId="{1C7A14C1-997B-4DC7-AB52-E72095556D80}" sibTransId="{5456494A-6C30-4489-94BF-B7C655F48641}"/>
    <dgm:cxn modelId="{E3CE33E6-BDA2-44A0-B3D8-E62E76446E1E}" type="presOf" srcId="{DFBFA64D-E06E-4698-8B60-54C644785FA9}" destId="{B36314A9-19D0-4D1B-90F2-CD5A489F4B2F}" srcOrd="0" destOrd="0" presId="urn:microsoft.com/office/officeart/2005/8/layout/vList2"/>
    <dgm:cxn modelId="{D0180AF8-29EB-4594-BDA0-9CE4098739C6}" type="presParOf" srcId="{675F8739-1E67-4B8C-80EB-623DF5C42C93}" destId="{B7FC1049-271C-41D1-9355-20F14FF1D9B5}" srcOrd="0" destOrd="0" presId="urn:microsoft.com/office/officeart/2005/8/layout/vList2"/>
    <dgm:cxn modelId="{8AE4C631-D8D4-4C9B-86C0-89183991CD00}" type="presParOf" srcId="{675F8739-1E67-4B8C-80EB-623DF5C42C93}" destId="{92FF4D21-C195-4A7C-9033-C91C30B897AC}" srcOrd="1" destOrd="0" presId="urn:microsoft.com/office/officeart/2005/8/layout/vList2"/>
    <dgm:cxn modelId="{402E0A44-A042-44A5-8F56-9323CEA73704}" type="presParOf" srcId="{675F8739-1E67-4B8C-80EB-623DF5C42C93}" destId="{B36314A9-19D0-4D1B-90F2-CD5A489F4B2F}" srcOrd="2" destOrd="0" presId="urn:microsoft.com/office/officeart/2005/8/layout/vList2"/>
    <dgm:cxn modelId="{3DCD3290-89CF-46D6-8D8C-51085491EC3E}" type="presParOf" srcId="{675F8739-1E67-4B8C-80EB-623DF5C42C93}" destId="{74B2EDFD-5750-4197-A890-0F10A284C26D}" srcOrd="3" destOrd="0" presId="urn:microsoft.com/office/officeart/2005/8/layout/vList2"/>
    <dgm:cxn modelId="{633A621E-7F7D-4B68-9D4A-614B67ECB49D}" type="presParOf" srcId="{675F8739-1E67-4B8C-80EB-623DF5C42C93}" destId="{D7525286-E0D8-48DB-9538-5622B6359A6E}" srcOrd="4" destOrd="0" presId="urn:microsoft.com/office/officeart/2005/8/layout/vList2"/>
    <dgm:cxn modelId="{59F6CC4C-FA87-462D-BF66-CA03BE812701}" type="presParOf" srcId="{675F8739-1E67-4B8C-80EB-623DF5C42C93}" destId="{43CF3B46-2BF3-44E8-A3DB-46A948977A20}" srcOrd="5" destOrd="0" presId="urn:microsoft.com/office/officeart/2005/8/layout/vList2"/>
    <dgm:cxn modelId="{3963C6DB-84EA-4903-B0FD-8D3712E15B44}" type="presParOf" srcId="{675F8739-1E67-4B8C-80EB-623DF5C42C93}" destId="{FB2B8DC4-E33E-4EF6-B456-B4F5DAB44E95}" srcOrd="6" destOrd="0" presId="urn:microsoft.com/office/officeart/2005/8/layout/vList2"/>
    <dgm:cxn modelId="{6381D085-82ED-4F88-882B-9B5D5846206E}" type="presParOf" srcId="{675F8739-1E67-4B8C-80EB-623DF5C42C93}" destId="{82A63E58-9EBD-48B3-A115-F237A8FEC547}"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3C1EA5F-1147-420E-954E-6C25AD6FCF47}"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86D9E0EE-AEC6-464E-A974-1E1D61216DDF}">
      <dgm:prSet/>
      <dgm:spPr>
        <a:solidFill>
          <a:srgbClr val="0D7062"/>
        </a:solidFill>
      </dgm:spPr>
      <dgm:t>
        <a:bodyPr/>
        <a:lstStyle/>
        <a:p>
          <a:r>
            <a:rPr lang="en-US" b="0" i="0" dirty="0"/>
            <a:t>Hearing Officer will review investigation report and evidence</a:t>
          </a:r>
          <a:endParaRPr lang="en-US" dirty="0"/>
        </a:p>
      </dgm:t>
    </dgm:pt>
    <dgm:pt modelId="{0B5926FE-0EE2-4C49-A77C-51F68A7C4E07}" type="parTrans" cxnId="{66E01BD1-B145-41C2-9B0F-723D28077B38}">
      <dgm:prSet/>
      <dgm:spPr/>
      <dgm:t>
        <a:bodyPr/>
        <a:lstStyle/>
        <a:p>
          <a:endParaRPr lang="en-US"/>
        </a:p>
      </dgm:t>
    </dgm:pt>
    <dgm:pt modelId="{9385DBA5-1741-4A10-A780-667894FCC690}" type="sibTrans" cxnId="{66E01BD1-B145-41C2-9B0F-723D28077B38}">
      <dgm:prSet/>
      <dgm:spPr/>
      <dgm:t>
        <a:bodyPr/>
        <a:lstStyle/>
        <a:p>
          <a:endParaRPr lang="en-US"/>
        </a:p>
      </dgm:t>
    </dgm:pt>
    <dgm:pt modelId="{476CDFDA-7696-4676-B5FD-26A311D11C02}">
      <dgm:prSet/>
      <dgm:spPr/>
      <dgm:t>
        <a:bodyPr/>
        <a:lstStyle/>
        <a:p>
          <a:pPr>
            <a:buFont typeface="Courier New" panose="02070309020205020404" pitchFamily="49" charset="0"/>
            <a:buChar char="o"/>
          </a:pPr>
          <a:r>
            <a:rPr lang="en-US" b="0" i="0" dirty="0"/>
            <a:t>May request to hear from witnesses who were interviewed by investigator</a:t>
          </a:r>
          <a:endParaRPr lang="en-US" dirty="0"/>
        </a:p>
      </dgm:t>
    </dgm:pt>
    <dgm:pt modelId="{291B3E63-7498-4548-903A-0B2B1AD45BBD}" type="parTrans" cxnId="{1E11F692-DBDA-47EB-9316-C6FA873D61BE}">
      <dgm:prSet/>
      <dgm:spPr/>
      <dgm:t>
        <a:bodyPr/>
        <a:lstStyle/>
        <a:p>
          <a:endParaRPr lang="en-US"/>
        </a:p>
      </dgm:t>
    </dgm:pt>
    <dgm:pt modelId="{D888EC71-0A3E-481B-B0E1-29E929FA26CE}" type="sibTrans" cxnId="{1E11F692-DBDA-47EB-9316-C6FA873D61BE}">
      <dgm:prSet/>
      <dgm:spPr/>
      <dgm:t>
        <a:bodyPr/>
        <a:lstStyle/>
        <a:p>
          <a:endParaRPr lang="en-US"/>
        </a:p>
      </dgm:t>
    </dgm:pt>
    <dgm:pt modelId="{AC39B452-682F-4145-9F8D-FFF659A61F4B}">
      <dgm:prSet/>
      <dgm:spPr>
        <a:solidFill>
          <a:srgbClr val="0D7062"/>
        </a:solidFill>
      </dgm:spPr>
      <dgm:t>
        <a:bodyPr/>
        <a:lstStyle/>
        <a:p>
          <a:r>
            <a:rPr lang="en-US" b="0" i="0" dirty="0"/>
            <a:t>Parties may request witnesses</a:t>
          </a:r>
          <a:endParaRPr lang="en-US" dirty="0"/>
        </a:p>
      </dgm:t>
    </dgm:pt>
    <dgm:pt modelId="{270F894F-2836-483E-9DB4-307F7823F92F}" type="parTrans" cxnId="{4B05D9F9-174A-406C-A4FE-EE7B32D34F51}">
      <dgm:prSet/>
      <dgm:spPr/>
      <dgm:t>
        <a:bodyPr/>
        <a:lstStyle/>
        <a:p>
          <a:endParaRPr lang="en-US"/>
        </a:p>
      </dgm:t>
    </dgm:pt>
    <dgm:pt modelId="{295B3C38-2309-47B6-9BFF-F9D9D7C6A9F1}" type="sibTrans" cxnId="{4B05D9F9-174A-406C-A4FE-EE7B32D34F51}">
      <dgm:prSet/>
      <dgm:spPr/>
      <dgm:t>
        <a:bodyPr/>
        <a:lstStyle/>
        <a:p>
          <a:endParaRPr lang="en-US"/>
        </a:p>
      </dgm:t>
    </dgm:pt>
    <dgm:pt modelId="{EB9F3EDE-C6C6-4E01-9B7A-67AF7FB2B50B}">
      <dgm:prSet/>
      <dgm:spPr>
        <a:solidFill>
          <a:srgbClr val="0D7062"/>
        </a:solidFill>
      </dgm:spPr>
      <dgm:t>
        <a:bodyPr/>
        <a:lstStyle/>
        <a:p>
          <a:r>
            <a:rPr lang="en-US" b="0" i="0" dirty="0"/>
            <a:t>All questions from parties to other party and witnesses will be posed by their advisor</a:t>
          </a:r>
          <a:endParaRPr lang="en-US" dirty="0"/>
        </a:p>
      </dgm:t>
    </dgm:pt>
    <dgm:pt modelId="{1527355C-1908-416D-BD94-0906142CFFDC}" type="parTrans" cxnId="{90FE9031-8EDB-4D66-B0C8-4F00803626C2}">
      <dgm:prSet/>
      <dgm:spPr/>
      <dgm:t>
        <a:bodyPr/>
        <a:lstStyle/>
        <a:p>
          <a:endParaRPr lang="en-US"/>
        </a:p>
      </dgm:t>
    </dgm:pt>
    <dgm:pt modelId="{0AB7F059-3D8A-40DD-94C7-C77910E106E9}" type="sibTrans" cxnId="{90FE9031-8EDB-4D66-B0C8-4F00803626C2}">
      <dgm:prSet/>
      <dgm:spPr/>
      <dgm:t>
        <a:bodyPr/>
        <a:lstStyle/>
        <a:p>
          <a:endParaRPr lang="en-US"/>
        </a:p>
      </dgm:t>
    </dgm:pt>
    <dgm:pt modelId="{964B1409-4DDA-47E1-963B-3A335944529D}" type="pres">
      <dgm:prSet presAssocID="{E3C1EA5F-1147-420E-954E-6C25AD6FCF47}" presName="linear" presStyleCnt="0">
        <dgm:presLayoutVars>
          <dgm:animLvl val="lvl"/>
          <dgm:resizeHandles val="exact"/>
        </dgm:presLayoutVars>
      </dgm:prSet>
      <dgm:spPr/>
    </dgm:pt>
    <dgm:pt modelId="{5D6631ED-9BFA-45E3-8103-5C962D60F553}" type="pres">
      <dgm:prSet presAssocID="{86D9E0EE-AEC6-464E-A974-1E1D61216DDF}" presName="parentText" presStyleLbl="node1" presStyleIdx="0" presStyleCnt="3">
        <dgm:presLayoutVars>
          <dgm:chMax val="0"/>
          <dgm:bulletEnabled val="1"/>
        </dgm:presLayoutVars>
      </dgm:prSet>
      <dgm:spPr/>
    </dgm:pt>
    <dgm:pt modelId="{F603BE6D-DD48-424F-BEE3-C2FC02E0A355}" type="pres">
      <dgm:prSet presAssocID="{86D9E0EE-AEC6-464E-A974-1E1D61216DDF}" presName="childText" presStyleLbl="revTx" presStyleIdx="0" presStyleCnt="1">
        <dgm:presLayoutVars>
          <dgm:bulletEnabled val="1"/>
        </dgm:presLayoutVars>
      </dgm:prSet>
      <dgm:spPr/>
    </dgm:pt>
    <dgm:pt modelId="{BEEA5BDB-B8A7-479D-BDAE-20A2086008C3}" type="pres">
      <dgm:prSet presAssocID="{AC39B452-682F-4145-9F8D-FFF659A61F4B}" presName="parentText" presStyleLbl="node1" presStyleIdx="1" presStyleCnt="3">
        <dgm:presLayoutVars>
          <dgm:chMax val="0"/>
          <dgm:bulletEnabled val="1"/>
        </dgm:presLayoutVars>
      </dgm:prSet>
      <dgm:spPr/>
    </dgm:pt>
    <dgm:pt modelId="{CE487596-D50E-49DB-881D-0109FCF8ABE2}" type="pres">
      <dgm:prSet presAssocID="{295B3C38-2309-47B6-9BFF-F9D9D7C6A9F1}" presName="spacer" presStyleCnt="0"/>
      <dgm:spPr/>
    </dgm:pt>
    <dgm:pt modelId="{F3AFD6DB-F6F5-4C87-B525-CCAE59B8860D}" type="pres">
      <dgm:prSet presAssocID="{EB9F3EDE-C6C6-4E01-9B7A-67AF7FB2B50B}" presName="parentText" presStyleLbl="node1" presStyleIdx="2" presStyleCnt="3">
        <dgm:presLayoutVars>
          <dgm:chMax val="0"/>
          <dgm:bulletEnabled val="1"/>
        </dgm:presLayoutVars>
      </dgm:prSet>
      <dgm:spPr/>
    </dgm:pt>
  </dgm:ptLst>
  <dgm:cxnLst>
    <dgm:cxn modelId="{90FE9031-8EDB-4D66-B0C8-4F00803626C2}" srcId="{E3C1EA5F-1147-420E-954E-6C25AD6FCF47}" destId="{EB9F3EDE-C6C6-4E01-9B7A-67AF7FB2B50B}" srcOrd="2" destOrd="0" parTransId="{1527355C-1908-416D-BD94-0906142CFFDC}" sibTransId="{0AB7F059-3D8A-40DD-94C7-C77910E106E9}"/>
    <dgm:cxn modelId="{106FB265-6726-4EE2-A5AF-F11937883719}" type="presOf" srcId="{EB9F3EDE-C6C6-4E01-9B7A-67AF7FB2B50B}" destId="{F3AFD6DB-F6F5-4C87-B525-CCAE59B8860D}" srcOrd="0" destOrd="0" presId="urn:microsoft.com/office/officeart/2005/8/layout/vList2"/>
    <dgm:cxn modelId="{1AB0746D-4985-4FA5-982A-219BEF5D8F31}" type="presOf" srcId="{E3C1EA5F-1147-420E-954E-6C25AD6FCF47}" destId="{964B1409-4DDA-47E1-963B-3A335944529D}" srcOrd="0" destOrd="0" presId="urn:microsoft.com/office/officeart/2005/8/layout/vList2"/>
    <dgm:cxn modelId="{CB7B7986-8633-4556-94DB-B16C326C20BB}" type="presOf" srcId="{AC39B452-682F-4145-9F8D-FFF659A61F4B}" destId="{BEEA5BDB-B8A7-479D-BDAE-20A2086008C3}" srcOrd="0" destOrd="0" presId="urn:microsoft.com/office/officeart/2005/8/layout/vList2"/>
    <dgm:cxn modelId="{1E11F692-DBDA-47EB-9316-C6FA873D61BE}" srcId="{86D9E0EE-AEC6-464E-A974-1E1D61216DDF}" destId="{476CDFDA-7696-4676-B5FD-26A311D11C02}" srcOrd="0" destOrd="0" parTransId="{291B3E63-7498-4548-903A-0B2B1AD45BBD}" sibTransId="{D888EC71-0A3E-481B-B0E1-29E929FA26CE}"/>
    <dgm:cxn modelId="{979EA0AF-4B5A-4465-BD1B-AF769CE232B6}" type="presOf" srcId="{86D9E0EE-AEC6-464E-A974-1E1D61216DDF}" destId="{5D6631ED-9BFA-45E3-8103-5C962D60F553}" srcOrd="0" destOrd="0" presId="urn:microsoft.com/office/officeart/2005/8/layout/vList2"/>
    <dgm:cxn modelId="{944FB8C7-5F90-45DB-B7A9-6261D0B8372E}" type="presOf" srcId="{476CDFDA-7696-4676-B5FD-26A311D11C02}" destId="{F603BE6D-DD48-424F-BEE3-C2FC02E0A355}" srcOrd="0" destOrd="0" presId="urn:microsoft.com/office/officeart/2005/8/layout/vList2"/>
    <dgm:cxn modelId="{66E01BD1-B145-41C2-9B0F-723D28077B38}" srcId="{E3C1EA5F-1147-420E-954E-6C25AD6FCF47}" destId="{86D9E0EE-AEC6-464E-A974-1E1D61216DDF}" srcOrd="0" destOrd="0" parTransId="{0B5926FE-0EE2-4C49-A77C-51F68A7C4E07}" sibTransId="{9385DBA5-1741-4A10-A780-667894FCC690}"/>
    <dgm:cxn modelId="{4B05D9F9-174A-406C-A4FE-EE7B32D34F51}" srcId="{E3C1EA5F-1147-420E-954E-6C25AD6FCF47}" destId="{AC39B452-682F-4145-9F8D-FFF659A61F4B}" srcOrd="1" destOrd="0" parTransId="{270F894F-2836-483E-9DB4-307F7823F92F}" sibTransId="{295B3C38-2309-47B6-9BFF-F9D9D7C6A9F1}"/>
    <dgm:cxn modelId="{DD16B3FF-224B-428C-A838-2123F658C81C}" type="presParOf" srcId="{964B1409-4DDA-47E1-963B-3A335944529D}" destId="{5D6631ED-9BFA-45E3-8103-5C962D60F553}" srcOrd="0" destOrd="0" presId="urn:microsoft.com/office/officeart/2005/8/layout/vList2"/>
    <dgm:cxn modelId="{45BCED6C-E351-49F2-AA61-DE4FDA542298}" type="presParOf" srcId="{964B1409-4DDA-47E1-963B-3A335944529D}" destId="{F603BE6D-DD48-424F-BEE3-C2FC02E0A355}" srcOrd="1" destOrd="0" presId="urn:microsoft.com/office/officeart/2005/8/layout/vList2"/>
    <dgm:cxn modelId="{D67F617A-25B9-48F8-B637-3E2A2DC927D5}" type="presParOf" srcId="{964B1409-4DDA-47E1-963B-3A335944529D}" destId="{BEEA5BDB-B8A7-479D-BDAE-20A2086008C3}" srcOrd="2" destOrd="0" presId="urn:microsoft.com/office/officeart/2005/8/layout/vList2"/>
    <dgm:cxn modelId="{9ED74021-0D82-4CDA-ACBA-19F6D7508584}" type="presParOf" srcId="{964B1409-4DDA-47E1-963B-3A335944529D}" destId="{CE487596-D50E-49DB-881D-0109FCF8ABE2}" srcOrd="3" destOrd="0" presId="urn:microsoft.com/office/officeart/2005/8/layout/vList2"/>
    <dgm:cxn modelId="{AC11F38D-88D1-49F4-B2AA-DAB004CF8611}" type="presParOf" srcId="{964B1409-4DDA-47E1-963B-3A335944529D}" destId="{F3AFD6DB-F6F5-4C87-B525-CCAE59B8860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C5917BA-29B1-4E2A-9A0B-4E8D262692A1}"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E365D3A0-6257-4F4D-BBC4-5C69F2DEFE5D}">
      <dgm:prSet/>
      <dgm:spPr>
        <a:solidFill>
          <a:srgbClr val="0D7062"/>
        </a:solidFill>
      </dgm:spPr>
      <dgm:t>
        <a:bodyPr/>
        <a:lstStyle/>
        <a:p>
          <a:r>
            <a:rPr lang="en-US" b="0" i="0" dirty="0"/>
            <a:t>Relevance determinations</a:t>
          </a:r>
          <a:endParaRPr lang="en-US" dirty="0"/>
        </a:p>
      </dgm:t>
    </dgm:pt>
    <dgm:pt modelId="{2283F46E-B2B2-49A6-B636-B3441BE5BE65}" type="parTrans" cxnId="{5B589F27-71A9-4FEB-B5EF-8FF9AEFFB7B4}">
      <dgm:prSet/>
      <dgm:spPr/>
      <dgm:t>
        <a:bodyPr/>
        <a:lstStyle/>
        <a:p>
          <a:endParaRPr lang="en-US"/>
        </a:p>
      </dgm:t>
    </dgm:pt>
    <dgm:pt modelId="{C0E0E80A-1245-46F7-BAB7-7CFA7ECE94C1}" type="sibTrans" cxnId="{5B589F27-71A9-4FEB-B5EF-8FF9AEFFB7B4}">
      <dgm:prSet/>
      <dgm:spPr/>
      <dgm:t>
        <a:bodyPr/>
        <a:lstStyle/>
        <a:p>
          <a:endParaRPr lang="en-US"/>
        </a:p>
      </dgm:t>
    </dgm:pt>
    <dgm:pt modelId="{D5180248-BA0F-4230-BD40-EA733500CA4D}">
      <dgm:prSet/>
      <dgm:spPr>
        <a:solidFill>
          <a:srgbClr val="0D7062"/>
        </a:solidFill>
      </dgm:spPr>
      <dgm:t>
        <a:bodyPr/>
        <a:lstStyle/>
        <a:p>
          <a:r>
            <a:rPr lang="en-US" b="0" i="0" dirty="0"/>
            <a:t>Independent assessment of evidence and credibility</a:t>
          </a:r>
          <a:endParaRPr lang="en-US" dirty="0"/>
        </a:p>
      </dgm:t>
    </dgm:pt>
    <dgm:pt modelId="{BE1E5046-7E23-475D-BCB0-6842CAED1D32}" type="parTrans" cxnId="{397504F1-2A97-4D97-AE10-20E3DE03706C}">
      <dgm:prSet/>
      <dgm:spPr/>
      <dgm:t>
        <a:bodyPr/>
        <a:lstStyle/>
        <a:p>
          <a:endParaRPr lang="en-US"/>
        </a:p>
      </dgm:t>
    </dgm:pt>
    <dgm:pt modelId="{4F7DA9F0-0484-47BE-8B47-DC8EAB4EDAC9}" type="sibTrans" cxnId="{397504F1-2A97-4D97-AE10-20E3DE03706C}">
      <dgm:prSet/>
      <dgm:spPr/>
      <dgm:t>
        <a:bodyPr/>
        <a:lstStyle/>
        <a:p>
          <a:endParaRPr lang="en-US"/>
        </a:p>
      </dgm:t>
    </dgm:pt>
    <dgm:pt modelId="{A86B0C54-3735-45FA-9600-A91A5AF897FD}">
      <dgm:prSet/>
      <dgm:spPr>
        <a:solidFill>
          <a:srgbClr val="0D7062"/>
        </a:solidFill>
      </dgm:spPr>
      <dgm:t>
        <a:bodyPr/>
        <a:lstStyle/>
        <a:p>
          <a:r>
            <a:rPr lang="en-US" b="0" i="0" dirty="0"/>
            <a:t>Determination of responsibility based on preponderance of the evidence standard</a:t>
          </a:r>
          <a:endParaRPr lang="en-US" dirty="0"/>
        </a:p>
      </dgm:t>
    </dgm:pt>
    <dgm:pt modelId="{F7C32581-5154-427F-AC05-3540482B0F1A}" type="parTrans" cxnId="{645C74FF-4D91-4F44-A0B9-B005A440A6A7}">
      <dgm:prSet/>
      <dgm:spPr/>
      <dgm:t>
        <a:bodyPr/>
        <a:lstStyle/>
        <a:p>
          <a:endParaRPr lang="en-US"/>
        </a:p>
      </dgm:t>
    </dgm:pt>
    <dgm:pt modelId="{3FE0FB47-9973-4FA4-B2A7-580B4EC01DBB}" type="sibTrans" cxnId="{645C74FF-4D91-4F44-A0B9-B005A440A6A7}">
      <dgm:prSet/>
      <dgm:spPr/>
      <dgm:t>
        <a:bodyPr/>
        <a:lstStyle/>
        <a:p>
          <a:endParaRPr lang="en-US"/>
        </a:p>
      </dgm:t>
    </dgm:pt>
    <dgm:pt modelId="{1ABC849F-B6F4-4B3C-8B6D-9CCAE02C3328}" type="pres">
      <dgm:prSet presAssocID="{5C5917BA-29B1-4E2A-9A0B-4E8D262692A1}" presName="linear" presStyleCnt="0">
        <dgm:presLayoutVars>
          <dgm:animLvl val="lvl"/>
          <dgm:resizeHandles val="exact"/>
        </dgm:presLayoutVars>
      </dgm:prSet>
      <dgm:spPr/>
    </dgm:pt>
    <dgm:pt modelId="{513644FA-AC6A-47F0-9AB3-F6366ABC3A0F}" type="pres">
      <dgm:prSet presAssocID="{E365D3A0-6257-4F4D-BBC4-5C69F2DEFE5D}" presName="parentText" presStyleLbl="node1" presStyleIdx="0" presStyleCnt="3">
        <dgm:presLayoutVars>
          <dgm:chMax val="0"/>
          <dgm:bulletEnabled val="1"/>
        </dgm:presLayoutVars>
      </dgm:prSet>
      <dgm:spPr/>
    </dgm:pt>
    <dgm:pt modelId="{4097CFC9-DDD6-40DB-BDC9-D3A0F6311E86}" type="pres">
      <dgm:prSet presAssocID="{C0E0E80A-1245-46F7-BAB7-7CFA7ECE94C1}" presName="spacer" presStyleCnt="0"/>
      <dgm:spPr/>
    </dgm:pt>
    <dgm:pt modelId="{579C0FCE-C435-4B3F-A002-12C0DAEC0F66}" type="pres">
      <dgm:prSet presAssocID="{D5180248-BA0F-4230-BD40-EA733500CA4D}" presName="parentText" presStyleLbl="node1" presStyleIdx="1" presStyleCnt="3">
        <dgm:presLayoutVars>
          <dgm:chMax val="0"/>
          <dgm:bulletEnabled val="1"/>
        </dgm:presLayoutVars>
      </dgm:prSet>
      <dgm:spPr/>
    </dgm:pt>
    <dgm:pt modelId="{4CABD336-A07E-48BC-BD58-02D9DB1CC0E8}" type="pres">
      <dgm:prSet presAssocID="{4F7DA9F0-0484-47BE-8B47-DC8EAB4EDAC9}" presName="spacer" presStyleCnt="0"/>
      <dgm:spPr/>
    </dgm:pt>
    <dgm:pt modelId="{C16267C7-68FD-492C-B193-146B516083A0}" type="pres">
      <dgm:prSet presAssocID="{A86B0C54-3735-45FA-9600-A91A5AF897FD}" presName="parentText" presStyleLbl="node1" presStyleIdx="2" presStyleCnt="3">
        <dgm:presLayoutVars>
          <dgm:chMax val="0"/>
          <dgm:bulletEnabled val="1"/>
        </dgm:presLayoutVars>
      </dgm:prSet>
      <dgm:spPr/>
    </dgm:pt>
  </dgm:ptLst>
  <dgm:cxnLst>
    <dgm:cxn modelId="{B9816918-6A3E-4A74-B630-3A599B68FB02}" type="presOf" srcId="{A86B0C54-3735-45FA-9600-A91A5AF897FD}" destId="{C16267C7-68FD-492C-B193-146B516083A0}" srcOrd="0" destOrd="0" presId="urn:microsoft.com/office/officeart/2005/8/layout/vList2"/>
    <dgm:cxn modelId="{87DF9621-5BDA-4504-9C3B-818D66C569C2}" type="presOf" srcId="{E365D3A0-6257-4F4D-BBC4-5C69F2DEFE5D}" destId="{513644FA-AC6A-47F0-9AB3-F6366ABC3A0F}" srcOrd="0" destOrd="0" presId="urn:microsoft.com/office/officeart/2005/8/layout/vList2"/>
    <dgm:cxn modelId="{5B589F27-71A9-4FEB-B5EF-8FF9AEFFB7B4}" srcId="{5C5917BA-29B1-4E2A-9A0B-4E8D262692A1}" destId="{E365D3A0-6257-4F4D-BBC4-5C69F2DEFE5D}" srcOrd="0" destOrd="0" parTransId="{2283F46E-B2B2-49A6-B636-B3441BE5BE65}" sibTransId="{C0E0E80A-1245-46F7-BAB7-7CFA7ECE94C1}"/>
    <dgm:cxn modelId="{45FB85D2-F46A-4EE5-8DAE-1F422584766D}" type="presOf" srcId="{5C5917BA-29B1-4E2A-9A0B-4E8D262692A1}" destId="{1ABC849F-B6F4-4B3C-8B6D-9CCAE02C3328}" srcOrd="0" destOrd="0" presId="urn:microsoft.com/office/officeart/2005/8/layout/vList2"/>
    <dgm:cxn modelId="{397504F1-2A97-4D97-AE10-20E3DE03706C}" srcId="{5C5917BA-29B1-4E2A-9A0B-4E8D262692A1}" destId="{D5180248-BA0F-4230-BD40-EA733500CA4D}" srcOrd="1" destOrd="0" parTransId="{BE1E5046-7E23-475D-BCB0-6842CAED1D32}" sibTransId="{4F7DA9F0-0484-47BE-8B47-DC8EAB4EDAC9}"/>
    <dgm:cxn modelId="{4B932FF1-3102-4BD1-90AB-E99FB9F34BFE}" type="presOf" srcId="{D5180248-BA0F-4230-BD40-EA733500CA4D}" destId="{579C0FCE-C435-4B3F-A002-12C0DAEC0F66}" srcOrd="0" destOrd="0" presId="urn:microsoft.com/office/officeart/2005/8/layout/vList2"/>
    <dgm:cxn modelId="{645C74FF-4D91-4F44-A0B9-B005A440A6A7}" srcId="{5C5917BA-29B1-4E2A-9A0B-4E8D262692A1}" destId="{A86B0C54-3735-45FA-9600-A91A5AF897FD}" srcOrd="2" destOrd="0" parTransId="{F7C32581-5154-427F-AC05-3540482B0F1A}" sibTransId="{3FE0FB47-9973-4FA4-B2A7-580B4EC01DBB}"/>
    <dgm:cxn modelId="{C6515A61-3990-4993-8602-388417CBE67C}" type="presParOf" srcId="{1ABC849F-B6F4-4B3C-8B6D-9CCAE02C3328}" destId="{513644FA-AC6A-47F0-9AB3-F6366ABC3A0F}" srcOrd="0" destOrd="0" presId="urn:microsoft.com/office/officeart/2005/8/layout/vList2"/>
    <dgm:cxn modelId="{87A8DCAF-1FE3-44D0-89D5-2DD75DA7076A}" type="presParOf" srcId="{1ABC849F-B6F4-4B3C-8B6D-9CCAE02C3328}" destId="{4097CFC9-DDD6-40DB-BDC9-D3A0F6311E86}" srcOrd="1" destOrd="0" presId="urn:microsoft.com/office/officeart/2005/8/layout/vList2"/>
    <dgm:cxn modelId="{917AC15D-23A1-4EBB-9808-84ABB1BE8D66}" type="presParOf" srcId="{1ABC849F-B6F4-4B3C-8B6D-9CCAE02C3328}" destId="{579C0FCE-C435-4B3F-A002-12C0DAEC0F66}" srcOrd="2" destOrd="0" presId="urn:microsoft.com/office/officeart/2005/8/layout/vList2"/>
    <dgm:cxn modelId="{247AED5E-5B98-470D-AEA2-B5E713C7DE75}" type="presParOf" srcId="{1ABC849F-B6F4-4B3C-8B6D-9CCAE02C3328}" destId="{4CABD336-A07E-48BC-BD58-02D9DB1CC0E8}" srcOrd="3" destOrd="0" presId="urn:microsoft.com/office/officeart/2005/8/layout/vList2"/>
    <dgm:cxn modelId="{AC410566-26A0-45A4-A07F-5465F8258475}" type="presParOf" srcId="{1ABC849F-B6F4-4B3C-8B6D-9CCAE02C3328}" destId="{C16267C7-68FD-492C-B193-146B516083A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210DA3-22BA-4D81-8888-38874402302B}"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BB02FE93-F8F4-44CA-A539-442713B72477}">
      <dgm:prSet/>
      <dgm:spPr>
        <a:solidFill>
          <a:srgbClr val="0D7062"/>
        </a:solidFill>
      </dgm:spPr>
      <dgm:t>
        <a:bodyPr/>
        <a:lstStyle/>
        <a:p>
          <a:r>
            <a:rPr lang="en-US" b="0" i="0" u="sng" dirty="0"/>
            <a:t>Sexual Harassment</a:t>
          </a:r>
          <a:r>
            <a:rPr lang="en-US" b="0" i="0" dirty="0"/>
            <a:t>: conduct on the basis of sex that satisfies one or more of the following:</a:t>
          </a:r>
          <a:endParaRPr lang="en-US" dirty="0"/>
        </a:p>
      </dgm:t>
    </dgm:pt>
    <dgm:pt modelId="{430E0F4D-7BE1-4549-9093-B24F62FCE919}" type="parTrans" cxnId="{8EB35645-7A7D-4C63-B0A6-331BCA87247B}">
      <dgm:prSet/>
      <dgm:spPr/>
      <dgm:t>
        <a:bodyPr/>
        <a:lstStyle/>
        <a:p>
          <a:endParaRPr lang="en-US"/>
        </a:p>
      </dgm:t>
    </dgm:pt>
    <dgm:pt modelId="{94379BD3-8806-430D-A330-186C637C0BA6}" type="sibTrans" cxnId="{8EB35645-7A7D-4C63-B0A6-331BCA87247B}">
      <dgm:prSet/>
      <dgm:spPr/>
      <dgm:t>
        <a:bodyPr/>
        <a:lstStyle/>
        <a:p>
          <a:endParaRPr lang="en-US"/>
        </a:p>
      </dgm:t>
    </dgm:pt>
    <dgm:pt modelId="{29B6F364-3086-4456-8B46-BE3B0048D8CE}">
      <dgm:prSet/>
      <dgm:spPr/>
      <dgm:t>
        <a:bodyPr/>
        <a:lstStyle/>
        <a:p>
          <a:r>
            <a:rPr lang="en-US" b="0" i="0"/>
            <a:t>An employee of the College conditioning the provision of an aid, benefit, or service of the College on an individual’s participation in unwelcome sexual conduct</a:t>
          </a:r>
          <a:endParaRPr lang="en-US"/>
        </a:p>
      </dgm:t>
    </dgm:pt>
    <dgm:pt modelId="{636A1EBF-4D65-42C7-A07D-23E7E19957C1}" type="parTrans" cxnId="{0822B64A-F7A7-4693-8D0A-2F99C7373AEE}">
      <dgm:prSet/>
      <dgm:spPr/>
      <dgm:t>
        <a:bodyPr/>
        <a:lstStyle/>
        <a:p>
          <a:endParaRPr lang="en-US"/>
        </a:p>
      </dgm:t>
    </dgm:pt>
    <dgm:pt modelId="{5F3D1398-AC3F-4731-AF81-4CD7BA31E91B}" type="sibTrans" cxnId="{0822B64A-F7A7-4693-8D0A-2F99C7373AEE}">
      <dgm:prSet/>
      <dgm:spPr/>
      <dgm:t>
        <a:bodyPr/>
        <a:lstStyle/>
        <a:p>
          <a:endParaRPr lang="en-US"/>
        </a:p>
      </dgm:t>
    </dgm:pt>
    <dgm:pt modelId="{859BFB9B-BBEB-4F75-B967-80ED9F53C2A4}">
      <dgm:prSet/>
      <dgm:spPr/>
      <dgm:t>
        <a:bodyPr/>
        <a:lstStyle/>
        <a:p>
          <a:r>
            <a:rPr lang="en-US" b="0" i="0"/>
            <a:t>Unwelcome sexual conduct determined by a reasonable person to be so severe, pervasive, and objectively offensive that it effectively denies an individual equal access to the College’s education program or activity</a:t>
          </a:r>
          <a:endParaRPr lang="en-US"/>
        </a:p>
      </dgm:t>
    </dgm:pt>
    <dgm:pt modelId="{9C37A603-8622-4232-9E9B-35487463114E}" type="parTrans" cxnId="{B1C0CEDF-78F6-442B-AD95-1BD8CCF2DA10}">
      <dgm:prSet/>
      <dgm:spPr/>
      <dgm:t>
        <a:bodyPr/>
        <a:lstStyle/>
        <a:p>
          <a:endParaRPr lang="en-US"/>
        </a:p>
      </dgm:t>
    </dgm:pt>
    <dgm:pt modelId="{BFD9416F-36C6-4A42-816C-1D2702E01EDC}" type="sibTrans" cxnId="{B1C0CEDF-78F6-442B-AD95-1BD8CCF2DA10}">
      <dgm:prSet/>
      <dgm:spPr/>
      <dgm:t>
        <a:bodyPr/>
        <a:lstStyle/>
        <a:p>
          <a:endParaRPr lang="en-US"/>
        </a:p>
      </dgm:t>
    </dgm:pt>
    <dgm:pt modelId="{29BBF406-3A22-405D-ACCC-8BA9D2A8AAA5}">
      <dgm:prSet/>
      <dgm:spPr/>
      <dgm:t>
        <a:bodyPr/>
        <a:lstStyle/>
        <a:p>
          <a:r>
            <a:rPr lang="en-US" b="0" i="0" dirty="0"/>
            <a:t>Sexual Assault, Dating Violence, Domestic Violence, or Stalking</a:t>
          </a:r>
          <a:endParaRPr lang="en-US" dirty="0"/>
        </a:p>
      </dgm:t>
    </dgm:pt>
    <dgm:pt modelId="{131982CC-EB52-4484-BCC5-45043EB5F59A}" type="parTrans" cxnId="{194C5372-5B6E-45BA-9FA9-E0F1155F615A}">
      <dgm:prSet/>
      <dgm:spPr/>
      <dgm:t>
        <a:bodyPr/>
        <a:lstStyle/>
        <a:p>
          <a:endParaRPr lang="en-US"/>
        </a:p>
      </dgm:t>
    </dgm:pt>
    <dgm:pt modelId="{3BB408D4-8476-49E1-90D5-4D6BE942A266}" type="sibTrans" cxnId="{194C5372-5B6E-45BA-9FA9-E0F1155F615A}">
      <dgm:prSet/>
      <dgm:spPr/>
      <dgm:t>
        <a:bodyPr/>
        <a:lstStyle/>
        <a:p>
          <a:endParaRPr lang="en-US"/>
        </a:p>
      </dgm:t>
    </dgm:pt>
    <dgm:pt modelId="{70481EC3-0740-4385-B9E7-132D4C7C3F1B}" type="pres">
      <dgm:prSet presAssocID="{8E210DA3-22BA-4D81-8888-38874402302B}" presName="linear" presStyleCnt="0">
        <dgm:presLayoutVars>
          <dgm:animLvl val="lvl"/>
          <dgm:resizeHandles val="exact"/>
        </dgm:presLayoutVars>
      </dgm:prSet>
      <dgm:spPr/>
    </dgm:pt>
    <dgm:pt modelId="{FDACBFFD-C186-44DE-904C-0D32AB8B6945}" type="pres">
      <dgm:prSet presAssocID="{BB02FE93-F8F4-44CA-A539-442713B72477}" presName="parentText" presStyleLbl="node1" presStyleIdx="0" presStyleCnt="1">
        <dgm:presLayoutVars>
          <dgm:chMax val="0"/>
          <dgm:bulletEnabled val="1"/>
        </dgm:presLayoutVars>
      </dgm:prSet>
      <dgm:spPr/>
    </dgm:pt>
    <dgm:pt modelId="{B642C76E-96A2-4987-BC7C-16FA84A43C3F}" type="pres">
      <dgm:prSet presAssocID="{BB02FE93-F8F4-44CA-A539-442713B72477}" presName="childText" presStyleLbl="revTx" presStyleIdx="0" presStyleCnt="1">
        <dgm:presLayoutVars>
          <dgm:bulletEnabled val="1"/>
        </dgm:presLayoutVars>
      </dgm:prSet>
      <dgm:spPr/>
    </dgm:pt>
  </dgm:ptLst>
  <dgm:cxnLst>
    <dgm:cxn modelId="{8EB35645-7A7D-4C63-B0A6-331BCA87247B}" srcId="{8E210DA3-22BA-4D81-8888-38874402302B}" destId="{BB02FE93-F8F4-44CA-A539-442713B72477}" srcOrd="0" destOrd="0" parTransId="{430E0F4D-7BE1-4549-9093-B24F62FCE919}" sibTransId="{94379BD3-8806-430D-A330-186C637C0BA6}"/>
    <dgm:cxn modelId="{0822B64A-F7A7-4693-8D0A-2F99C7373AEE}" srcId="{BB02FE93-F8F4-44CA-A539-442713B72477}" destId="{29B6F364-3086-4456-8B46-BE3B0048D8CE}" srcOrd="0" destOrd="0" parTransId="{636A1EBF-4D65-42C7-A07D-23E7E19957C1}" sibTransId="{5F3D1398-AC3F-4731-AF81-4CD7BA31E91B}"/>
    <dgm:cxn modelId="{F23E2B4E-08C2-4F49-9122-74A269F4E53D}" type="presOf" srcId="{8E210DA3-22BA-4D81-8888-38874402302B}" destId="{70481EC3-0740-4385-B9E7-132D4C7C3F1B}" srcOrd="0" destOrd="0" presId="urn:microsoft.com/office/officeart/2005/8/layout/vList2"/>
    <dgm:cxn modelId="{194C5372-5B6E-45BA-9FA9-E0F1155F615A}" srcId="{BB02FE93-F8F4-44CA-A539-442713B72477}" destId="{29BBF406-3A22-405D-ACCC-8BA9D2A8AAA5}" srcOrd="2" destOrd="0" parTransId="{131982CC-EB52-4484-BCC5-45043EB5F59A}" sibTransId="{3BB408D4-8476-49E1-90D5-4D6BE942A266}"/>
    <dgm:cxn modelId="{78BA72B0-A5F5-4468-A3B4-9187B413943D}" type="presOf" srcId="{29BBF406-3A22-405D-ACCC-8BA9D2A8AAA5}" destId="{B642C76E-96A2-4987-BC7C-16FA84A43C3F}" srcOrd="0" destOrd="2" presId="urn:microsoft.com/office/officeart/2005/8/layout/vList2"/>
    <dgm:cxn modelId="{EA5202B5-0843-4859-BAD0-ECA5EC3A53B6}" type="presOf" srcId="{29B6F364-3086-4456-8B46-BE3B0048D8CE}" destId="{B642C76E-96A2-4987-BC7C-16FA84A43C3F}" srcOrd="0" destOrd="0" presId="urn:microsoft.com/office/officeart/2005/8/layout/vList2"/>
    <dgm:cxn modelId="{935C5BBF-5A5F-43C1-AB9B-5B2CEB63C6F5}" type="presOf" srcId="{BB02FE93-F8F4-44CA-A539-442713B72477}" destId="{FDACBFFD-C186-44DE-904C-0D32AB8B6945}" srcOrd="0" destOrd="0" presId="urn:microsoft.com/office/officeart/2005/8/layout/vList2"/>
    <dgm:cxn modelId="{B1C0CEDF-78F6-442B-AD95-1BD8CCF2DA10}" srcId="{BB02FE93-F8F4-44CA-A539-442713B72477}" destId="{859BFB9B-BBEB-4F75-B967-80ED9F53C2A4}" srcOrd="1" destOrd="0" parTransId="{9C37A603-8622-4232-9E9B-35487463114E}" sibTransId="{BFD9416F-36C6-4A42-816C-1D2702E01EDC}"/>
    <dgm:cxn modelId="{37F2C4E4-E0DE-46AD-9995-9E6771C89758}" type="presOf" srcId="{859BFB9B-BBEB-4F75-B967-80ED9F53C2A4}" destId="{B642C76E-96A2-4987-BC7C-16FA84A43C3F}" srcOrd="0" destOrd="1" presId="urn:microsoft.com/office/officeart/2005/8/layout/vList2"/>
    <dgm:cxn modelId="{AAC4070E-1417-45FD-83AD-D73F341802CA}" type="presParOf" srcId="{70481EC3-0740-4385-B9E7-132D4C7C3F1B}" destId="{FDACBFFD-C186-44DE-904C-0D32AB8B6945}" srcOrd="0" destOrd="0" presId="urn:microsoft.com/office/officeart/2005/8/layout/vList2"/>
    <dgm:cxn modelId="{C89E0CA1-6BF4-4B9E-9583-553A806B6A2B}" type="presParOf" srcId="{70481EC3-0740-4385-B9E7-132D4C7C3F1B}" destId="{B642C76E-96A2-4987-BC7C-16FA84A43C3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AC3530B-769D-4B39-A4F9-C393CC567D3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652DEF4F-DC35-429D-9E94-2208DDD4AB46}">
      <dgm:prSet/>
      <dgm:spPr>
        <a:solidFill>
          <a:srgbClr val="0D7062"/>
        </a:solidFill>
      </dgm:spPr>
      <dgm:t>
        <a:bodyPr/>
        <a:lstStyle/>
        <a:p>
          <a:r>
            <a:rPr lang="en-US" b="0" i="0" dirty="0"/>
            <a:t>Compare accounts, documents, timestamps</a:t>
          </a:r>
          <a:endParaRPr lang="en-US" dirty="0"/>
        </a:p>
      </dgm:t>
    </dgm:pt>
    <dgm:pt modelId="{C4584ABF-2B2B-4275-AB52-1AB877DDAC64}" type="parTrans" cxnId="{16E00BC0-1D69-48AA-8683-61A162CE0D8E}">
      <dgm:prSet/>
      <dgm:spPr/>
      <dgm:t>
        <a:bodyPr/>
        <a:lstStyle/>
        <a:p>
          <a:endParaRPr lang="en-US"/>
        </a:p>
      </dgm:t>
    </dgm:pt>
    <dgm:pt modelId="{5D77888C-759B-4068-B47A-C464E6C36622}" type="sibTrans" cxnId="{16E00BC0-1D69-48AA-8683-61A162CE0D8E}">
      <dgm:prSet/>
      <dgm:spPr/>
      <dgm:t>
        <a:bodyPr/>
        <a:lstStyle/>
        <a:p>
          <a:endParaRPr lang="en-US"/>
        </a:p>
      </dgm:t>
    </dgm:pt>
    <dgm:pt modelId="{DB71E2FE-3CA2-480F-AFCA-F4A6D66E5703}">
      <dgm:prSet/>
      <dgm:spPr>
        <a:solidFill>
          <a:srgbClr val="0D7062"/>
        </a:solidFill>
      </dgm:spPr>
      <dgm:t>
        <a:bodyPr/>
        <a:lstStyle/>
        <a:p>
          <a:r>
            <a:rPr lang="en-US" b="0" i="0" dirty="0"/>
            <a:t>What makes sense?</a:t>
          </a:r>
          <a:endParaRPr lang="en-US" dirty="0"/>
        </a:p>
      </dgm:t>
    </dgm:pt>
    <dgm:pt modelId="{937C806A-32C2-4169-80D2-B04A72B51348}" type="parTrans" cxnId="{9B592080-C8DD-4864-AC69-7B7701A6CB5C}">
      <dgm:prSet/>
      <dgm:spPr/>
      <dgm:t>
        <a:bodyPr/>
        <a:lstStyle/>
        <a:p>
          <a:endParaRPr lang="en-US"/>
        </a:p>
      </dgm:t>
    </dgm:pt>
    <dgm:pt modelId="{B87CB190-BA7F-4328-BC74-79AE83D234AD}" type="sibTrans" cxnId="{9B592080-C8DD-4864-AC69-7B7701A6CB5C}">
      <dgm:prSet/>
      <dgm:spPr/>
      <dgm:t>
        <a:bodyPr/>
        <a:lstStyle/>
        <a:p>
          <a:endParaRPr lang="en-US"/>
        </a:p>
      </dgm:t>
    </dgm:pt>
    <dgm:pt modelId="{484B0850-5905-441D-8E71-2BDD8376C3D7}">
      <dgm:prSet/>
      <dgm:spPr>
        <a:solidFill>
          <a:srgbClr val="0D7062"/>
        </a:solidFill>
      </dgm:spPr>
      <dgm:t>
        <a:bodyPr/>
        <a:lstStyle/>
        <a:p>
          <a:r>
            <a:rPr lang="en-US" b="0" i="0" dirty="0"/>
            <a:t>You may never see the full picture [Insert graphic of a puzzle with a piece missing]</a:t>
          </a:r>
          <a:endParaRPr lang="en-US" dirty="0"/>
        </a:p>
      </dgm:t>
    </dgm:pt>
    <dgm:pt modelId="{5239901B-64C5-459B-A4FD-5902CAA23350}" type="parTrans" cxnId="{9EFE344D-CE9B-4147-A6BC-DFDA9A48D632}">
      <dgm:prSet/>
      <dgm:spPr/>
      <dgm:t>
        <a:bodyPr/>
        <a:lstStyle/>
        <a:p>
          <a:endParaRPr lang="en-US"/>
        </a:p>
      </dgm:t>
    </dgm:pt>
    <dgm:pt modelId="{F08187A1-D0CD-4797-9299-40C815F09D9E}" type="sibTrans" cxnId="{9EFE344D-CE9B-4147-A6BC-DFDA9A48D632}">
      <dgm:prSet/>
      <dgm:spPr/>
      <dgm:t>
        <a:bodyPr/>
        <a:lstStyle/>
        <a:p>
          <a:endParaRPr lang="en-US"/>
        </a:p>
      </dgm:t>
    </dgm:pt>
    <dgm:pt modelId="{226BFA35-373E-4F14-A2BC-2545A1A79A8E}">
      <dgm:prSet/>
      <dgm:spPr>
        <a:solidFill>
          <a:srgbClr val="0D7062"/>
        </a:solidFill>
      </dgm:spPr>
      <dgm:t>
        <a:bodyPr/>
        <a:lstStyle/>
        <a:p>
          <a:r>
            <a:rPr lang="en-US" b="0" i="0" dirty="0"/>
            <a:t>Pieces may not fit together</a:t>
          </a:r>
          <a:endParaRPr lang="en-US" dirty="0"/>
        </a:p>
      </dgm:t>
    </dgm:pt>
    <dgm:pt modelId="{89504422-B72B-4F81-8D8E-6C95FBDE9A3B}" type="parTrans" cxnId="{BCC5AA29-FD40-4213-84E1-5B2D18A159D7}">
      <dgm:prSet/>
      <dgm:spPr/>
      <dgm:t>
        <a:bodyPr/>
        <a:lstStyle/>
        <a:p>
          <a:endParaRPr lang="en-US"/>
        </a:p>
      </dgm:t>
    </dgm:pt>
    <dgm:pt modelId="{8819B77B-88AB-41B3-B930-9B71FC4236EA}" type="sibTrans" cxnId="{BCC5AA29-FD40-4213-84E1-5B2D18A159D7}">
      <dgm:prSet/>
      <dgm:spPr/>
      <dgm:t>
        <a:bodyPr/>
        <a:lstStyle/>
        <a:p>
          <a:endParaRPr lang="en-US"/>
        </a:p>
      </dgm:t>
    </dgm:pt>
    <dgm:pt modelId="{59626621-B9BF-47F5-9E1A-E6E7CAAF87E4}" type="pres">
      <dgm:prSet presAssocID="{FAC3530B-769D-4B39-A4F9-C393CC567D32}" presName="linear" presStyleCnt="0">
        <dgm:presLayoutVars>
          <dgm:animLvl val="lvl"/>
          <dgm:resizeHandles val="exact"/>
        </dgm:presLayoutVars>
      </dgm:prSet>
      <dgm:spPr/>
    </dgm:pt>
    <dgm:pt modelId="{A6759453-4542-4F90-9573-E9121DCD5B7E}" type="pres">
      <dgm:prSet presAssocID="{652DEF4F-DC35-429D-9E94-2208DDD4AB46}" presName="parentText" presStyleLbl="node1" presStyleIdx="0" presStyleCnt="4">
        <dgm:presLayoutVars>
          <dgm:chMax val="0"/>
          <dgm:bulletEnabled val="1"/>
        </dgm:presLayoutVars>
      </dgm:prSet>
      <dgm:spPr/>
    </dgm:pt>
    <dgm:pt modelId="{1319DAB0-FDFB-4696-8C6B-59F2F0279378}" type="pres">
      <dgm:prSet presAssocID="{5D77888C-759B-4068-B47A-C464E6C36622}" presName="spacer" presStyleCnt="0"/>
      <dgm:spPr/>
    </dgm:pt>
    <dgm:pt modelId="{C8E5FEBE-3538-42B2-9E4F-8A7B2E22D808}" type="pres">
      <dgm:prSet presAssocID="{DB71E2FE-3CA2-480F-AFCA-F4A6D66E5703}" presName="parentText" presStyleLbl="node1" presStyleIdx="1" presStyleCnt="4">
        <dgm:presLayoutVars>
          <dgm:chMax val="0"/>
          <dgm:bulletEnabled val="1"/>
        </dgm:presLayoutVars>
      </dgm:prSet>
      <dgm:spPr/>
    </dgm:pt>
    <dgm:pt modelId="{BC85892C-89C9-4674-ACBD-DBF0DBE2FAD6}" type="pres">
      <dgm:prSet presAssocID="{B87CB190-BA7F-4328-BC74-79AE83D234AD}" presName="spacer" presStyleCnt="0"/>
      <dgm:spPr/>
    </dgm:pt>
    <dgm:pt modelId="{E7F68971-1204-4D8F-9F8B-30618BB0DBD7}" type="pres">
      <dgm:prSet presAssocID="{484B0850-5905-441D-8E71-2BDD8376C3D7}" presName="parentText" presStyleLbl="node1" presStyleIdx="2" presStyleCnt="4">
        <dgm:presLayoutVars>
          <dgm:chMax val="0"/>
          <dgm:bulletEnabled val="1"/>
        </dgm:presLayoutVars>
      </dgm:prSet>
      <dgm:spPr/>
    </dgm:pt>
    <dgm:pt modelId="{629F505C-1D02-442A-BFF3-B4BCF5C67F6B}" type="pres">
      <dgm:prSet presAssocID="{F08187A1-D0CD-4797-9299-40C815F09D9E}" presName="spacer" presStyleCnt="0"/>
      <dgm:spPr/>
    </dgm:pt>
    <dgm:pt modelId="{1A2B9FC3-56D6-4592-86A7-11A11D52DC41}" type="pres">
      <dgm:prSet presAssocID="{226BFA35-373E-4F14-A2BC-2545A1A79A8E}" presName="parentText" presStyleLbl="node1" presStyleIdx="3" presStyleCnt="4">
        <dgm:presLayoutVars>
          <dgm:chMax val="0"/>
          <dgm:bulletEnabled val="1"/>
        </dgm:presLayoutVars>
      </dgm:prSet>
      <dgm:spPr/>
    </dgm:pt>
  </dgm:ptLst>
  <dgm:cxnLst>
    <dgm:cxn modelId="{BCC5AA29-FD40-4213-84E1-5B2D18A159D7}" srcId="{FAC3530B-769D-4B39-A4F9-C393CC567D32}" destId="{226BFA35-373E-4F14-A2BC-2545A1A79A8E}" srcOrd="3" destOrd="0" parTransId="{89504422-B72B-4F81-8D8E-6C95FBDE9A3B}" sibTransId="{8819B77B-88AB-41B3-B930-9B71FC4236EA}"/>
    <dgm:cxn modelId="{9EFE344D-CE9B-4147-A6BC-DFDA9A48D632}" srcId="{FAC3530B-769D-4B39-A4F9-C393CC567D32}" destId="{484B0850-5905-441D-8E71-2BDD8376C3D7}" srcOrd="2" destOrd="0" parTransId="{5239901B-64C5-459B-A4FD-5902CAA23350}" sibTransId="{F08187A1-D0CD-4797-9299-40C815F09D9E}"/>
    <dgm:cxn modelId="{4001E671-3186-4A23-B085-105E32F4B30D}" type="presOf" srcId="{FAC3530B-769D-4B39-A4F9-C393CC567D32}" destId="{59626621-B9BF-47F5-9E1A-E6E7CAAF87E4}" srcOrd="0" destOrd="0" presId="urn:microsoft.com/office/officeart/2005/8/layout/vList2"/>
    <dgm:cxn modelId="{E1719F52-E710-45D8-B266-961759655642}" type="presOf" srcId="{226BFA35-373E-4F14-A2BC-2545A1A79A8E}" destId="{1A2B9FC3-56D6-4592-86A7-11A11D52DC41}" srcOrd="0" destOrd="0" presId="urn:microsoft.com/office/officeart/2005/8/layout/vList2"/>
    <dgm:cxn modelId="{9B592080-C8DD-4864-AC69-7B7701A6CB5C}" srcId="{FAC3530B-769D-4B39-A4F9-C393CC567D32}" destId="{DB71E2FE-3CA2-480F-AFCA-F4A6D66E5703}" srcOrd="1" destOrd="0" parTransId="{937C806A-32C2-4169-80D2-B04A72B51348}" sibTransId="{B87CB190-BA7F-4328-BC74-79AE83D234AD}"/>
    <dgm:cxn modelId="{F2445497-2A33-4B99-AC1A-9500EB7944D5}" type="presOf" srcId="{484B0850-5905-441D-8E71-2BDD8376C3D7}" destId="{E7F68971-1204-4D8F-9F8B-30618BB0DBD7}" srcOrd="0" destOrd="0" presId="urn:microsoft.com/office/officeart/2005/8/layout/vList2"/>
    <dgm:cxn modelId="{16E00BC0-1D69-48AA-8683-61A162CE0D8E}" srcId="{FAC3530B-769D-4B39-A4F9-C393CC567D32}" destId="{652DEF4F-DC35-429D-9E94-2208DDD4AB46}" srcOrd="0" destOrd="0" parTransId="{C4584ABF-2B2B-4275-AB52-1AB877DDAC64}" sibTransId="{5D77888C-759B-4068-B47A-C464E6C36622}"/>
    <dgm:cxn modelId="{A160C1CD-C0C8-4EF4-8964-CE07A6F388AD}" type="presOf" srcId="{DB71E2FE-3CA2-480F-AFCA-F4A6D66E5703}" destId="{C8E5FEBE-3538-42B2-9E4F-8A7B2E22D808}" srcOrd="0" destOrd="0" presId="urn:microsoft.com/office/officeart/2005/8/layout/vList2"/>
    <dgm:cxn modelId="{B34C2CF8-15FB-4C4C-8EA1-0DAE563AE3ED}" type="presOf" srcId="{652DEF4F-DC35-429D-9E94-2208DDD4AB46}" destId="{A6759453-4542-4F90-9573-E9121DCD5B7E}" srcOrd="0" destOrd="0" presId="urn:microsoft.com/office/officeart/2005/8/layout/vList2"/>
    <dgm:cxn modelId="{279246FD-D509-46E8-8696-006C7CC737BF}" type="presParOf" srcId="{59626621-B9BF-47F5-9E1A-E6E7CAAF87E4}" destId="{A6759453-4542-4F90-9573-E9121DCD5B7E}" srcOrd="0" destOrd="0" presId="urn:microsoft.com/office/officeart/2005/8/layout/vList2"/>
    <dgm:cxn modelId="{A38C2360-6F35-4A28-9331-A7A1650A53F7}" type="presParOf" srcId="{59626621-B9BF-47F5-9E1A-E6E7CAAF87E4}" destId="{1319DAB0-FDFB-4696-8C6B-59F2F0279378}" srcOrd="1" destOrd="0" presId="urn:microsoft.com/office/officeart/2005/8/layout/vList2"/>
    <dgm:cxn modelId="{A331512F-19AE-412F-928E-132226A064F7}" type="presParOf" srcId="{59626621-B9BF-47F5-9E1A-E6E7CAAF87E4}" destId="{C8E5FEBE-3538-42B2-9E4F-8A7B2E22D808}" srcOrd="2" destOrd="0" presId="urn:microsoft.com/office/officeart/2005/8/layout/vList2"/>
    <dgm:cxn modelId="{BA1CD22D-85DB-4E26-B6B9-B16CD2D262BD}" type="presParOf" srcId="{59626621-B9BF-47F5-9E1A-E6E7CAAF87E4}" destId="{BC85892C-89C9-4674-ACBD-DBF0DBE2FAD6}" srcOrd="3" destOrd="0" presId="urn:microsoft.com/office/officeart/2005/8/layout/vList2"/>
    <dgm:cxn modelId="{502B8428-7A6E-4903-B9F9-149D5A31BBD4}" type="presParOf" srcId="{59626621-B9BF-47F5-9E1A-E6E7CAAF87E4}" destId="{E7F68971-1204-4D8F-9F8B-30618BB0DBD7}" srcOrd="4" destOrd="0" presId="urn:microsoft.com/office/officeart/2005/8/layout/vList2"/>
    <dgm:cxn modelId="{6A0C20A0-F1CE-40DA-82B5-FC434BF5D656}" type="presParOf" srcId="{59626621-B9BF-47F5-9E1A-E6E7CAAF87E4}" destId="{629F505C-1D02-442A-BFF3-B4BCF5C67F6B}" srcOrd="5" destOrd="0" presId="urn:microsoft.com/office/officeart/2005/8/layout/vList2"/>
    <dgm:cxn modelId="{8CF06488-B2EE-4FA5-B24C-079B26FADE9C}" type="presParOf" srcId="{59626621-B9BF-47F5-9E1A-E6E7CAAF87E4}" destId="{1A2B9FC3-56D6-4592-86A7-11A11D52DC4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DD87B12-8909-4351-90A6-29725FECB6D8}"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CF7051B-77AC-4EF7-A7A2-72D930D0E7A3}">
      <dgm:prSet custT="1"/>
      <dgm:spPr>
        <a:solidFill>
          <a:srgbClr val="0D7062"/>
        </a:solidFill>
      </dgm:spPr>
      <dgm:t>
        <a:bodyPr/>
        <a:lstStyle/>
        <a:p>
          <a:r>
            <a:rPr lang="en-US" sz="3200" b="0" i="0" dirty="0"/>
            <a:t>Compare accounts, documents, timestamps</a:t>
          </a:r>
          <a:endParaRPr lang="en-US" sz="3200" dirty="0"/>
        </a:p>
      </dgm:t>
    </dgm:pt>
    <dgm:pt modelId="{25096747-7229-435E-93D9-D5DBA3C56D39}" type="parTrans" cxnId="{2333337D-3998-4844-B24A-4FD822FD1781}">
      <dgm:prSet/>
      <dgm:spPr/>
      <dgm:t>
        <a:bodyPr/>
        <a:lstStyle/>
        <a:p>
          <a:endParaRPr lang="en-US"/>
        </a:p>
      </dgm:t>
    </dgm:pt>
    <dgm:pt modelId="{C5F29059-EA29-4FDF-89C2-598F4F836B2D}" type="sibTrans" cxnId="{2333337D-3998-4844-B24A-4FD822FD1781}">
      <dgm:prSet/>
      <dgm:spPr/>
      <dgm:t>
        <a:bodyPr/>
        <a:lstStyle/>
        <a:p>
          <a:endParaRPr lang="en-US"/>
        </a:p>
      </dgm:t>
    </dgm:pt>
    <dgm:pt modelId="{ED6D8CBD-FA3D-4D1F-969E-7F049A7A3D07}">
      <dgm:prSet custT="1"/>
      <dgm:spPr/>
      <dgm:t>
        <a:bodyPr/>
        <a:lstStyle/>
        <a:p>
          <a:pPr algn="l">
            <a:buFont typeface="Courier New" panose="02070309020205020404" pitchFamily="49" charset="0"/>
            <a:buChar char="o"/>
          </a:pPr>
          <a:r>
            <a:rPr lang="en-US" sz="2400" b="0" i="0" dirty="0"/>
            <a:t>What makes sense?</a:t>
          </a:r>
          <a:endParaRPr lang="en-US" sz="2400" dirty="0"/>
        </a:p>
      </dgm:t>
    </dgm:pt>
    <dgm:pt modelId="{4F17142A-864E-426E-AE5E-938562EBE266}" type="parTrans" cxnId="{6CFA1976-CCAB-4A37-A5A0-595017866B0B}">
      <dgm:prSet/>
      <dgm:spPr/>
      <dgm:t>
        <a:bodyPr/>
        <a:lstStyle/>
        <a:p>
          <a:endParaRPr lang="en-US"/>
        </a:p>
      </dgm:t>
    </dgm:pt>
    <dgm:pt modelId="{04089DBB-7FBC-4FA3-B880-E679E542CE3F}" type="sibTrans" cxnId="{6CFA1976-CCAB-4A37-A5A0-595017866B0B}">
      <dgm:prSet/>
      <dgm:spPr/>
      <dgm:t>
        <a:bodyPr/>
        <a:lstStyle/>
        <a:p>
          <a:endParaRPr lang="en-US"/>
        </a:p>
      </dgm:t>
    </dgm:pt>
    <dgm:pt modelId="{6B6F8AA4-88E7-4E50-A71E-8C27A231B3DE}">
      <dgm:prSet custT="1"/>
      <dgm:spPr>
        <a:solidFill>
          <a:srgbClr val="0D7062"/>
        </a:solidFill>
      </dgm:spPr>
      <dgm:t>
        <a:bodyPr/>
        <a:lstStyle/>
        <a:p>
          <a:r>
            <a:rPr lang="en-US" sz="3200" b="0" i="0" dirty="0"/>
            <a:t>You may never see the full picture </a:t>
          </a:r>
          <a:endParaRPr lang="en-US" sz="3200" dirty="0"/>
        </a:p>
      </dgm:t>
    </dgm:pt>
    <dgm:pt modelId="{48050C1F-F4CD-4F93-9341-0B5FEC74218D}" type="parTrans" cxnId="{EE0B257D-CB3D-43E0-9F6F-5DCCEA6DC6C1}">
      <dgm:prSet/>
      <dgm:spPr/>
      <dgm:t>
        <a:bodyPr/>
        <a:lstStyle/>
        <a:p>
          <a:endParaRPr lang="en-US"/>
        </a:p>
      </dgm:t>
    </dgm:pt>
    <dgm:pt modelId="{B9E9C9F2-838F-4839-B032-C910F76F04CA}" type="sibTrans" cxnId="{EE0B257D-CB3D-43E0-9F6F-5DCCEA6DC6C1}">
      <dgm:prSet/>
      <dgm:spPr/>
      <dgm:t>
        <a:bodyPr/>
        <a:lstStyle/>
        <a:p>
          <a:endParaRPr lang="en-US"/>
        </a:p>
      </dgm:t>
    </dgm:pt>
    <dgm:pt modelId="{615847C7-931B-4F83-92D4-D2AE2773937A}">
      <dgm:prSet custT="1"/>
      <dgm:spPr/>
      <dgm:t>
        <a:bodyPr/>
        <a:lstStyle/>
        <a:p>
          <a:pPr algn="l">
            <a:buFont typeface="Courier New" panose="02070309020205020404" pitchFamily="49" charset="0"/>
            <a:buChar char="o"/>
          </a:pPr>
          <a:r>
            <a:rPr lang="en-US" sz="2400" b="0" i="0" dirty="0"/>
            <a:t>Pieces may not fit together</a:t>
          </a:r>
          <a:endParaRPr lang="en-US" sz="2400" dirty="0"/>
        </a:p>
      </dgm:t>
    </dgm:pt>
    <dgm:pt modelId="{34C9975B-B7A0-48D0-AC96-E77DAA05879D}" type="parTrans" cxnId="{A9F25DDA-166F-4354-9215-4B619CF8682E}">
      <dgm:prSet/>
      <dgm:spPr/>
      <dgm:t>
        <a:bodyPr/>
        <a:lstStyle/>
        <a:p>
          <a:endParaRPr lang="en-US"/>
        </a:p>
      </dgm:t>
    </dgm:pt>
    <dgm:pt modelId="{CB3CE53A-ED3B-4353-BED8-20936240613D}" type="sibTrans" cxnId="{A9F25DDA-166F-4354-9215-4B619CF8682E}">
      <dgm:prSet/>
      <dgm:spPr/>
      <dgm:t>
        <a:bodyPr/>
        <a:lstStyle/>
        <a:p>
          <a:endParaRPr lang="en-US"/>
        </a:p>
      </dgm:t>
    </dgm:pt>
    <dgm:pt modelId="{7345729C-CF74-4250-A4C0-D0C008BC049A}" type="pres">
      <dgm:prSet presAssocID="{3DD87B12-8909-4351-90A6-29725FECB6D8}" presName="linear" presStyleCnt="0">
        <dgm:presLayoutVars>
          <dgm:animLvl val="lvl"/>
          <dgm:resizeHandles val="exact"/>
        </dgm:presLayoutVars>
      </dgm:prSet>
      <dgm:spPr/>
    </dgm:pt>
    <dgm:pt modelId="{CBD7A180-3354-4E1E-82D8-206369455D71}" type="pres">
      <dgm:prSet presAssocID="{2CF7051B-77AC-4EF7-A7A2-72D930D0E7A3}" presName="parentText" presStyleLbl="node1" presStyleIdx="0" presStyleCnt="2">
        <dgm:presLayoutVars>
          <dgm:chMax val="0"/>
          <dgm:bulletEnabled val="1"/>
        </dgm:presLayoutVars>
      </dgm:prSet>
      <dgm:spPr/>
    </dgm:pt>
    <dgm:pt modelId="{22D18AA4-550C-4B29-9BE4-190479D804B1}" type="pres">
      <dgm:prSet presAssocID="{2CF7051B-77AC-4EF7-A7A2-72D930D0E7A3}" presName="childText" presStyleLbl="revTx" presStyleIdx="0" presStyleCnt="2">
        <dgm:presLayoutVars>
          <dgm:bulletEnabled val="1"/>
        </dgm:presLayoutVars>
      </dgm:prSet>
      <dgm:spPr/>
    </dgm:pt>
    <dgm:pt modelId="{DEE7C4AD-86A3-4947-B188-35738B2250DC}" type="pres">
      <dgm:prSet presAssocID="{6B6F8AA4-88E7-4E50-A71E-8C27A231B3DE}" presName="parentText" presStyleLbl="node1" presStyleIdx="1" presStyleCnt="2">
        <dgm:presLayoutVars>
          <dgm:chMax val="0"/>
          <dgm:bulletEnabled val="1"/>
        </dgm:presLayoutVars>
      </dgm:prSet>
      <dgm:spPr/>
    </dgm:pt>
    <dgm:pt modelId="{5E870F17-A558-449E-A0F6-CFAFCA3C0A0B}" type="pres">
      <dgm:prSet presAssocID="{6B6F8AA4-88E7-4E50-A71E-8C27A231B3DE}" presName="childText" presStyleLbl="revTx" presStyleIdx="1" presStyleCnt="2">
        <dgm:presLayoutVars>
          <dgm:bulletEnabled val="1"/>
        </dgm:presLayoutVars>
      </dgm:prSet>
      <dgm:spPr/>
    </dgm:pt>
  </dgm:ptLst>
  <dgm:cxnLst>
    <dgm:cxn modelId="{96D5F713-8304-4834-BACB-E87A39653843}" type="presOf" srcId="{2CF7051B-77AC-4EF7-A7A2-72D930D0E7A3}" destId="{CBD7A180-3354-4E1E-82D8-206369455D71}" srcOrd="0" destOrd="0" presId="urn:microsoft.com/office/officeart/2005/8/layout/vList2"/>
    <dgm:cxn modelId="{0E280B38-9ADB-4EDC-BF8F-70635D22CF04}" type="presOf" srcId="{3DD87B12-8909-4351-90A6-29725FECB6D8}" destId="{7345729C-CF74-4250-A4C0-D0C008BC049A}" srcOrd="0" destOrd="0" presId="urn:microsoft.com/office/officeart/2005/8/layout/vList2"/>
    <dgm:cxn modelId="{6CFA1976-CCAB-4A37-A5A0-595017866B0B}" srcId="{2CF7051B-77AC-4EF7-A7A2-72D930D0E7A3}" destId="{ED6D8CBD-FA3D-4D1F-969E-7F049A7A3D07}" srcOrd="0" destOrd="0" parTransId="{4F17142A-864E-426E-AE5E-938562EBE266}" sibTransId="{04089DBB-7FBC-4FA3-B880-E679E542CE3F}"/>
    <dgm:cxn modelId="{EE0B257D-CB3D-43E0-9F6F-5DCCEA6DC6C1}" srcId="{3DD87B12-8909-4351-90A6-29725FECB6D8}" destId="{6B6F8AA4-88E7-4E50-A71E-8C27A231B3DE}" srcOrd="1" destOrd="0" parTransId="{48050C1F-F4CD-4F93-9341-0B5FEC74218D}" sibTransId="{B9E9C9F2-838F-4839-B032-C910F76F04CA}"/>
    <dgm:cxn modelId="{2333337D-3998-4844-B24A-4FD822FD1781}" srcId="{3DD87B12-8909-4351-90A6-29725FECB6D8}" destId="{2CF7051B-77AC-4EF7-A7A2-72D930D0E7A3}" srcOrd="0" destOrd="0" parTransId="{25096747-7229-435E-93D9-D5DBA3C56D39}" sibTransId="{C5F29059-EA29-4FDF-89C2-598F4F836B2D}"/>
    <dgm:cxn modelId="{2ED2B7A1-CA97-4107-86FD-4D4DB70806C6}" type="presOf" srcId="{ED6D8CBD-FA3D-4D1F-969E-7F049A7A3D07}" destId="{22D18AA4-550C-4B29-9BE4-190479D804B1}" srcOrd="0" destOrd="0" presId="urn:microsoft.com/office/officeart/2005/8/layout/vList2"/>
    <dgm:cxn modelId="{070494BE-D567-4CB1-BABF-139CC67832CA}" type="presOf" srcId="{6B6F8AA4-88E7-4E50-A71E-8C27A231B3DE}" destId="{DEE7C4AD-86A3-4947-B188-35738B2250DC}" srcOrd="0" destOrd="0" presId="urn:microsoft.com/office/officeart/2005/8/layout/vList2"/>
    <dgm:cxn modelId="{A9F25DDA-166F-4354-9215-4B619CF8682E}" srcId="{6B6F8AA4-88E7-4E50-A71E-8C27A231B3DE}" destId="{615847C7-931B-4F83-92D4-D2AE2773937A}" srcOrd="0" destOrd="0" parTransId="{34C9975B-B7A0-48D0-AC96-E77DAA05879D}" sibTransId="{CB3CE53A-ED3B-4353-BED8-20936240613D}"/>
    <dgm:cxn modelId="{6D4368E3-BEC3-4EAC-8BAF-6B0C360EE1BD}" type="presOf" srcId="{615847C7-931B-4F83-92D4-D2AE2773937A}" destId="{5E870F17-A558-449E-A0F6-CFAFCA3C0A0B}" srcOrd="0" destOrd="0" presId="urn:microsoft.com/office/officeart/2005/8/layout/vList2"/>
    <dgm:cxn modelId="{041CFEE7-3CA0-4879-A3A2-3DE65BBBB98E}" type="presParOf" srcId="{7345729C-CF74-4250-A4C0-D0C008BC049A}" destId="{CBD7A180-3354-4E1E-82D8-206369455D71}" srcOrd="0" destOrd="0" presId="urn:microsoft.com/office/officeart/2005/8/layout/vList2"/>
    <dgm:cxn modelId="{46E4340C-97CE-4D08-B298-63EA890DCC06}" type="presParOf" srcId="{7345729C-CF74-4250-A4C0-D0C008BC049A}" destId="{22D18AA4-550C-4B29-9BE4-190479D804B1}" srcOrd="1" destOrd="0" presId="urn:microsoft.com/office/officeart/2005/8/layout/vList2"/>
    <dgm:cxn modelId="{5C0EC828-9DBF-4FFE-A42D-8E96CD51A2A7}" type="presParOf" srcId="{7345729C-CF74-4250-A4C0-D0C008BC049A}" destId="{DEE7C4AD-86A3-4947-B188-35738B2250DC}" srcOrd="2" destOrd="0" presId="urn:microsoft.com/office/officeart/2005/8/layout/vList2"/>
    <dgm:cxn modelId="{3DA90FF0-9BED-4417-A624-947980AA3795}" type="presParOf" srcId="{7345729C-CF74-4250-A4C0-D0C008BC049A}" destId="{5E870F17-A558-449E-A0F6-CFAFCA3C0A0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6925616-E491-40AB-A4D8-6366F2DE919A}"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75E341B3-C6F0-48A9-AEB2-986DE86F2953}">
      <dgm:prSet/>
      <dgm:spPr>
        <a:solidFill>
          <a:srgbClr val="0D7062"/>
        </a:solidFill>
      </dgm:spPr>
      <dgm:t>
        <a:bodyPr/>
        <a:lstStyle/>
        <a:p>
          <a:r>
            <a:rPr lang="en-US" b="0" i="0" dirty="0"/>
            <a:t>Credibility of an account is not equal to credibility of a person</a:t>
          </a:r>
          <a:endParaRPr lang="en-US" dirty="0"/>
        </a:p>
      </dgm:t>
    </dgm:pt>
    <dgm:pt modelId="{59A1DB4B-925A-40A6-AB04-440D17435D2F}" type="parTrans" cxnId="{19683373-8063-496A-9957-00CF69CEEC74}">
      <dgm:prSet/>
      <dgm:spPr/>
      <dgm:t>
        <a:bodyPr/>
        <a:lstStyle/>
        <a:p>
          <a:endParaRPr lang="en-US"/>
        </a:p>
      </dgm:t>
    </dgm:pt>
    <dgm:pt modelId="{C7B0E01A-E570-4D17-9AF8-95E9123A61FB}" type="sibTrans" cxnId="{19683373-8063-496A-9957-00CF69CEEC74}">
      <dgm:prSet/>
      <dgm:spPr/>
      <dgm:t>
        <a:bodyPr/>
        <a:lstStyle/>
        <a:p>
          <a:endParaRPr lang="en-US"/>
        </a:p>
      </dgm:t>
    </dgm:pt>
    <dgm:pt modelId="{B23E05ED-785A-4A2D-96BE-C564FEDF05BF}">
      <dgm:prSet/>
      <dgm:spPr>
        <a:solidFill>
          <a:srgbClr val="0D7062"/>
        </a:solidFill>
      </dgm:spPr>
      <dgm:t>
        <a:bodyPr/>
        <a:lstStyle/>
        <a:p>
          <a:r>
            <a:rPr lang="en-US" b="0" i="0" dirty="0"/>
            <a:t>Credibility can be impacted by:</a:t>
          </a:r>
          <a:endParaRPr lang="en-US" dirty="0"/>
        </a:p>
      </dgm:t>
    </dgm:pt>
    <dgm:pt modelId="{3C2D9FDA-153D-4646-8FAD-0F76A0F402B6}" type="parTrans" cxnId="{E0B0C451-54DE-4CBA-B31F-5C24535BEB98}">
      <dgm:prSet/>
      <dgm:spPr/>
      <dgm:t>
        <a:bodyPr/>
        <a:lstStyle/>
        <a:p>
          <a:endParaRPr lang="en-US"/>
        </a:p>
      </dgm:t>
    </dgm:pt>
    <dgm:pt modelId="{A4E8A0D8-D087-445A-A392-0029DAB31DA8}" type="sibTrans" cxnId="{E0B0C451-54DE-4CBA-B31F-5C24535BEB98}">
      <dgm:prSet/>
      <dgm:spPr/>
      <dgm:t>
        <a:bodyPr/>
        <a:lstStyle/>
        <a:p>
          <a:endParaRPr lang="en-US"/>
        </a:p>
      </dgm:t>
    </dgm:pt>
    <dgm:pt modelId="{465294B1-1C0E-4911-85B9-62BC3C34F185}">
      <dgm:prSet/>
      <dgm:spPr/>
      <dgm:t>
        <a:bodyPr/>
        <a:lstStyle/>
        <a:p>
          <a:pPr>
            <a:buFont typeface="Courier New" panose="02070309020205020404" pitchFamily="49" charset="0"/>
            <a:buChar char="o"/>
          </a:pPr>
          <a:r>
            <a:rPr lang="en-US" b="0" i="0" dirty="0"/>
            <a:t>Opportunity to observe</a:t>
          </a:r>
          <a:endParaRPr lang="en-US" dirty="0"/>
        </a:p>
      </dgm:t>
    </dgm:pt>
    <dgm:pt modelId="{DD9B00D4-0B37-4E47-B23C-53809108E52D}" type="parTrans" cxnId="{8A222984-CE5F-402A-96D0-9C28086F87EE}">
      <dgm:prSet/>
      <dgm:spPr/>
      <dgm:t>
        <a:bodyPr/>
        <a:lstStyle/>
        <a:p>
          <a:endParaRPr lang="en-US"/>
        </a:p>
      </dgm:t>
    </dgm:pt>
    <dgm:pt modelId="{DA06436D-8BB8-4CD7-AD9A-13D729765CB0}" type="sibTrans" cxnId="{8A222984-CE5F-402A-96D0-9C28086F87EE}">
      <dgm:prSet/>
      <dgm:spPr/>
      <dgm:t>
        <a:bodyPr/>
        <a:lstStyle/>
        <a:p>
          <a:endParaRPr lang="en-US"/>
        </a:p>
      </dgm:t>
    </dgm:pt>
    <dgm:pt modelId="{A06F3AFF-EA9D-438A-AE43-1E053D9347A4}">
      <dgm:prSet/>
      <dgm:spPr/>
      <dgm:t>
        <a:bodyPr/>
        <a:lstStyle/>
        <a:p>
          <a:pPr>
            <a:buFont typeface="Courier New" panose="02070309020205020404" pitchFamily="49" charset="0"/>
            <a:buChar char="o"/>
          </a:pPr>
          <a:r>
            <a:rPr lang="en-US" b="0" i="0"/>
            <a:t>Intoxication</a:t>
          </a:r>
          <a:endParaRPr lang="en-US"/>
        </a:p>
      </dgm:t>
    </dgm:pt>
    <dgm:pt modelId="{9743566E-D418-4B97-891B-384CA92F837D}" type="parTrans" cxnId="{F80F87C9-7029-4ABC-AEEE-82648FF6FACA}">
      <dgm:prSet/>
      <dgm:spPr/>
      <dgm:t>
        <a:bodyPr/>
        <a:lstStyle/>
        <a:p>
          <a:endParaRPr lang="en-US"/>
        </a:p>
      </dgm:t>
    </dgm:pt>
    <dgm:pt modelId="{5A2D61B4-CD87-419B-B36B-1CA5A56A7E7B}" type="sibTrans" cxnId="{F80F87C9-7029-4ABC-AEEE-82648FF6FACA}">
      <dgm:prSet/>
      <dgm:spPr/>
      <dgm:t>
        <a:bodyPr/>
        <a:lstStyle/>
        <a:p>
          <a:endParaRPr lang="en-US"/>
        </a:p>
      </dgm:t>
    </dgm:pt>
    <dgm:pt modelId="{045060FD-707A-496C-963C-5D36DA0CC572}">
      <dgm:prSet/>
      <dgm:spPr/>
      <dgm:t>
        <a:bodyPr/>
        <a:lstStyle/>
        <a:p>
          <a:pPr>
            <a:buFont typeface="Courier New" panose="02070309020205020404" pitchFamily="49" charset="0"/>
            <a:buChar char="o"/>
          </a:pPr>
          <a:r>
            <a:rPr lang="en-US" b="0" i="0" dirty="0"/>
            <a:t>Memory</a:t>
          </a:r>
          <a:endParaRPr lang="en-US" dirty="0"/>
        </a:p>
      </dgm:t>
    </dgm:pt>
    <dgm:pt modelId="{8A55DC31-1AB2-424C-9E71-542C0F00A928}" type="parTrans" cxnId="{EE7E3653-354E-42B2-B33D-B5E52CD203E3}">
      <dgm:prSet/>
      <dgm:spPr/>
      <dgm:t>
        <a:bodyPr/>
        <a:lstStyle/>
        <a:p>
          <a:endParaRPr lang="en-US"/>
        </a:p>
      </dgm:t>
    </dgm:pt>
    <dgm:pt modelId="{145E35CF-1E15-4BE1-AB81-0A97E3253F53}" type="sibTrans" cxnId="{EE7E3653-354E-42B2-B33D-B5E52CD203E3}">
      <dgm:prSet/>
      <dgm:spPr/>
      <dgm:t>
        <a:bodyPr/>
        <a:lstStyle/>
        <a:p>
          <a:endParaRPr lang="en-US"/>
        </a:p>
      </dgm:t>
    </dgm:pt>
    <dgm:pt modelId="{B9466367-D29A-4E3F-803C-80F678B8CCDE}">
      <dgm:prSet/>
      <dgm:spPr>
        <a:solidFill>
          <a:srgbClr val="0D7062"/>
        </a:solidFill>
      </dgm:spPr>
      <dgm:t>
        <a:bodyPr/>
        <a:lstStyle/>
        <a:p>
          <a:r>
            <a:rPr lang="en-US" b="0" i="0" dirty="0"/>
            <a:t>Some aspects of an account may be credible, while others may not be</a:t>
          </a:r>
          <a:endParaRPr lang="en-US" dirty="0"/>
        </a:p>
      </dgm:t>
    </dgm:pt>
    <dgm:pt modelId="{3E2564D9-191A-4F35-BDEA-A44566A10FD4}" type="parTrans" cxnId="{EAF255BA-0E4F-4E53-BC69-EF1A2D584E91}">
      <dgm:prSet/>
      <dgm:spPr/>
      <dgm:t>
        <a:bodyPr/>
        <a:lstStyle/>
        <a:p>
          <a:endParaRPr lang="en-US"/>
        </a:p>
      </dgm:t>
    </dgm:pt>
    <dgm:pt modelId="{BF47D302-BEA7-4D3E-A1FA-56768C497445}" type="sibTrans" cxnId="{EAF255BA-0E4F-4E53-BC69-EF1A2D584E91}">
      <dgm:prSet/>
      <dgm:spPr/>
      <dgm:t>
        <a:bodyPr/>
        <a:lstStyle/>
        <a:p>
          <a:endParaRPr lang="en-US"/>
        </a:p>
      </dgm:t>
    </dgm:pt>
    <dgm:pt modelId="{E8CB15D5-30F7-4149-9D2E-2D8D8395B0CC}" type="pres">
      <dgm:prSet presAssocID="{16925616-E491-40AB-A4D8-6366F2DE919A}" presName="linear" presStyleCnt="0">
        <dgm:presLayoutVars>
          <dgm:animLvl val="lvl"/>
          <dgm:resizeHandles val="exact"/>
        </dgm:presLayoutVars>
      </dgm:prSet>
      <dgm:spPr/>
    </dgm:pt>
    <dgm:pt modelId="{31FEFEFB-E5EE-4C77-94C7-7F25D9337E20}" type="pres">
      <dgm:prSet presAssocID="{75E341B3-C6F0-48A9-AEB2-986DE86F2953}" presName="parentText" presStyleLbl="node1" presStyleIdx="0" presStyleCnt="3">
        <dgm:presLayoutVars>
          <dgm:chMax val="0"/>
          <dgm:bulletEnabled val="1"/>
        </dgm:presLayoutVars>
      </dgm:prSet>
      <dgm:spPr/>
    </dgm:pt>
    <dgm:pt modelId="{B06A45BE-437B-4A74-8525-B122230E9F61}" type="pres">
      <dgm:prSet presAssocID="{C7B0E01A-E570-4D17-9AF8-95E9123A61FB}" presName="spacer" presStyleCnt="0"/>
      <dgm:spPr/>
    </dgm:pt>
    <dgm:pt modelId="{31F52C95-729E-4445-B49D-3EB49B7B23C3}" type="pres">
      <dgm:prSet presAssocID="{B23E05ED-785A-4A2D-96BE-C564FEDF05BF}" presName="parentText" presStyleLbl="node1" presStyleIdx="1" presStyleCnt="3">
        <dgm:presLayoutVars>
          <dgm:chMax val="0"/>
          <dgm:bulletEnabled val="1"/>
        </dgm:presLayoutVars>
      </dgm:prSet>
      <dgm:spPr/>
    </dgm:pt>
    <dgm:pt modelId="{6D11E3A2-4B95-478B-BE9B-E8E2F928E2A6}" type="pres">
      <dgm:prSet presAssocID="{B23E05ED-785A-4A2D-96BE-C564FEDF05BF}" presName="childText" presStyleLbl="revTx" presStyleIdx="0" presStyleCnt="1">
        <dgm:presLayoutVars>
          <dgm:bulletEnabled val="1"/>
        </dgm:presLayoutVars>
      </dgm:prSet>
      <dgm:spPr/>
    </dgm:pt>
    <dgm:pt modelId="{12AAF9BC-AFC9-4FC3-8A3F-EB43E460C1D1}" type="pres">
      <dgm:prSet presAssocID="{B9466367-D29A-4E3F-803C-80F678B8CCDE}" presName="parentText" presStyleLbl="node1" presStyleIdx="2" presStyleCnt="3">
        <dgm:presLayoutVars>
          <dgm:chMax val="0"/>
          <dgm:bulletEnabled val="1"/>
        </dgm:presLayoutVars>
      </dgm:prSet>
      <dgm:spPr/>
    </dgm:pt>
  </dgm:ptLst>
  <dgm:cxnLst>
    <dgm:cxn modelId="{C3C5A869-6F31-4D4B-86EB-9762B15736F3}" type="presOf" srcId="{16925616-E491-40AB-A4D8-6366F2DE919A}" destId="{E8CB15D5-30F7-4149-9D2E-2D8D8395B0CC}" srcOrd="0" destOrd="0" presId="urn:microsoft.com/office/officeart/2005/8/layout/vList2"/>
    <dgm:cxn modelId="{E0B0C451-54DE-4CBA-B31F-5C24535BEB98}" srcId="{16925616-E491-40AB-A4D8-6366F2DE919A}" destId="{B23E05ED-785A-4A2D-96BE-C564FEDF05BF}" srcOrd="1" destOrd="0" parTransId="{3C2D9FDA-153D-4646-8FAD-0F76A0F402B6}" sibTransId="{A4E8A0D8-D087-445A-A392-0029DAB31DA8}"/>
    <dgm:cxn modelId="{19683373-8063-496A-9957-00CF69CEEC74}" srcId="{16925616-E491-40AB-A4D8-6366F2DE919A}" destId="{75E341B3-C6F0-48A9-AEB2-986DE86F2953}" srcOrd="0" destOrd="0" parTransId="{59A1DB4B-925A-40A6-AB04-440D17435D2F}" sibTransId="{C7B0E01A-E570-4D17-9AF8-95E9123A61FB}"/>
    <dgm:cxn modelId="{EE7E3653-354E-42B2-B33D-B5E52CD203E3}" srcId="{B23E05ED-785A-4A2D-96BE-C564FEDF05BF}" destId="{045060FD-707A-496C-963C-5D36DA0CC572}" srcOrd="2" destOrd="0" parTransId="{8A55DC31-1AB2-424C-9E71-542C0F00A928}" sibTransId="{145E35CF-1E15-4BE1-AB81-0A97E3253F53}"/>
    <dgm:cxn modelId="{1EC25255-4473-4A70-ADF1-99712FE74FA7}" type="presOf" srcId="{B9466367-D29A-4E3F-803C-80F678B8CCDE}" destId="{12AAF9BC-AFC9-4FC3-8A3F-EB43E460C1D1}" srcOrd="0" destOrd="0" presId="urn:microsoft.com/office/officeart/2005/8/layout/vList2"/>
    <dgm:cxn modelId="{8A222984-CE5F-402A-96D0-9C28086F87EE}" srcId="{B23E05ED-785A-4A2D-96BE-C564FEDF05BF}" destId="{465294B1-1C0E-4911-85B9-62BC3C34F185}" srcOrd="0" destOrd="0" parTransId="{DD9B00D4-0B37-4E47-B23C-53809108E52D}" sibTransId="{DA06436D-8BB8-4CD7-AD9A-13D729765CB0}"/>
    <dgm:cxn modelId="{B7090891-7BC1-4644-B948-1628363B77D9}" type="presOf" srcId="{75E341B3-C6F0-48A9-AEB2-986DE86F2953}" destId="{31FEFEFB-E5EE-4C77-94C7-7F25D9337E20}" srcOrd="0" destOrd="0" presId="urn:microsoft.com/office/officeart/2005/8/layout/vList2"/>
    <dgm:cxn modelId="{89EA3992-1993-4FFC-B3FD-E14133C3E949}" type="presOf" srcId="{A06F3AFF-EA9D-438A-AE43-1E053D9347A4}" destId="{6D11E3A2-4B95-478B-BE9B-E8E2F928E2A6}" srcOrd="0" destOrd="1" presId="urn:microsoft.com/office/officeart/2005/8/layout/vList2"/>
    <dgm:cxn modelId="{EAF255BA-0E4F-4E53-BC69-EF1A2D584E91}" srcId="{16925616-E491-40AB-A4D8-6366F2DE919A}" destId="{B9466367-D29A-4E3F-803C-80F678B8CCDE}" srcOrd="2" destOrd="0" parTransId="{3E2564D9-191A-4F35-BDEA-A44566A10FD4}" sibTransId="{BF47D302-BEA7-4D3E-A1FA-56768C497445}"/>
    <dgm:cxn modelId="{F80F87C9-7029-4ABC-AEEE-82648FF6FACA}" srcId="{B23E05ED-785A-4A2D-96BE-C564FEDF05BF}" destId="{A06F3AFF-EA9D-438A-AE43-1E053D9347A4}" srcOrd="1" destOrd="0" parTransId="{9743566E-D418-4B97-891B-384CA92F837D}" sibTransId="{5A2D61B4-CD87-419B-B36B-1CA5A56A7E7B}"/>
    <dgm:cxn modelId="{D4C003EB-A50A-4E17-B624-7B3E0862C6B8}" type="presOf" srcId="{465294B1-1C0E-4911-85B9-62BC3C34F185}" destId="{6D11E3A2-4B95-478B-BE9B-E8E2F928E2A6}" srcOrd="0" destOrd="0" presId="urn:microsoft.com/office/officeart/2005/8/layout/vList2"/>
    <dgm:cxn modelId="{C1D4E1F3-EFF6-40FD-AB88-7E9809E11170}" type="presOf" srcId="{B23E05ED-785A-4A2D-96BE-C564FEDF05BF}" destId="{31F52C95-729E-4445-B49D-3EB49B7B23C3}" srcOrd="0" destOrd="0" presId="urn:microsoft.com/office/officeart/2005/8/layout/vList2"/>
    <dgm:cxn modelId="{461166FE-CFEA-4655-8BE5-16DB2F581536}" type="presOf" srcId="{045060FD-707A-496C-963C-5D36DA0CC572}" destId="{6D11E3A2-4B95-478B-BE9B-E8E2F928E2A6}" srcOrd="0" destOrd="2" presId="urn:microsoft.com/office/officeart/2005/8/layout/vList2"/>
    <dgm:cxn modelId="{73A2FF4F-3E87-4C8F-98D1-59A3B9CA8E81}" type="presParOf" srcId="{E8CB15D5-30F7-4149-9D2E-2D8D8395B0CC}" destId="{31FEFEFB-E5EE-4C77-94C7-7F25D9337E20}" srcOrd="0" destOrd="0" presId="urn:microsoft.com/office/officeart/2005/8/layout/vList2"/>
    <dgm:cxn modelId="{09E670B0-793D-4C00-AE88-E3D38DD612BF}" type="presParOf" srcId="{E8CB15D5-30F7-4149-9D2E-2D8D8395B0CC}" destId="{B06A45BE-437B-4A74-8525-B122230E9F61}" srcOrd="1" destOrd="0" presId="urn:microsoft.com/office/officeart/2005/8/layout/vList2"/>
    <dgm:cxn modelId="{70F56EE6-E137-4D22-8ABE-8D4A24B3E1BB}" type="presParOf" srcId="{E8CB15D5-30F7-4149-9D2E-2D8D8395B0CC}" destId="{31F52C95-729E-4445-B49D-3EB49B7B23C3}" srcOrd="2" destOrd="0" presId="urn:microsoft.com/office/officeart/2005/8/layout/vList2"/>
    <dgm:cxn modelId="{77FF500B-3947-433E-A313-AE648E000845}" type="presParOf" srcId="{E8CB15D5-30F7-4149-9D2E-2D8D8395B0CC}" destId="{6D11E3A2-4B95-478B-BE9B-E8E2F928E2A6}" srcOrd="3" destOrd="0" presId="urn:microsoft.com/office/officeart/2005/8/layout/vList2"/>
    <dgm:cxn modelId="{A3F9D9C2-6C35-43FE-AC53-1C838C982DD2}" type="presParOf" srcId="{E8CB15D5-30F7-4149-9D2E-2D8D8395B0CC}" destId="{12AAF9BC-AFC9-4FC3-8A3F-EB43E460C1D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692A354-6C56-4B83-A8C2-814F01D68BE8}"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F43D8AB8-B168-4E83-9DBD-5F1E0D4BF119}">
      <dgm:prSet/>
      <dgm:spPr>
        <a:solidFill>
          <a:srgbClr val="0D7062"/>
        </a:solidFill>
      </dgm:spPr>
      <dgm:t>
        <a:bodyPr/>
        <a:lstStyle/>
        <a:p>
          <a:r>
            <a:rPr lang="en-US" b="1" i="0" u="sng" dirty="0"/>
            <a:t>Credibility is not equal to demeanor!</a:t>
          </a:r>
          <a:endParaRPr lang="en-US" b="1" u="sng" dirty="0"/>
        </a:p>
      </dgm:t>
    </dgm:pt>
    <dgm:pt modelId="{E45CAD70-C9AB-40FC-890B-6BAC2E958E6F}" type="parTrans" cxnId="{CB961F1A-7618-439F-A7A5-F33EC424B9F9}">
      <dgm:prSet/>
      <dgm:spPr/>
      <dgm:t>
        <a:bodyPr/>
        <a:lstStyle/>
        <a:p>
          <a:endParaRPr lang="en-US"/>
        </a:p>
      </dgm:t>
    </dgm:pt>
    <dgm:pt modelId="{48B85300-2D07-47AC-96FB-97F781A773A8}" type="sibTrans" cxnId="{CB961F1A-7618-439F-A7A5-F33EC424B9F9}">
      <dgm:prSet/>
      <dgm:spPr/>
      <dgm:t>
        <a:bodyPr/>
        <a:lstStyle/>
        <a:p>
          <a:endParaRPr lang="en-US"/>
        </a:p>
      </dgm:t>
    </dgm:pt>
    <dgm:pt modelId="{B6928B64-0A26-4B1D-A087-2D6F41BB57A8}" type="pres">
      <dgm:prSet presAssocID="{5692A354-6C56-4B83-A8C2-814F01D68BE8}" presName="diagram" presStyleCnt="0">
        <dgm:presLayoutVars>
          <dgm:dir/>
          <dgm:resizeHandles val="exact"/>
        </dgm:presLayoutVars>
      </dgm:prSet>
      <dgm:spPr/>
    </dgm:pt>
    <dgm:pt modelId="{5A76E1E9-F4DB-4EC5-B1F5-1CED915A2CED}" type="pres">
      <dgm:prSet presAssocID="{F43D8AB8-B168-4E83-9DBD-5F1E0D4BF119}" presName="node" presStyleLbl="node1" presStyleIdx="0" presStyleCnt="1" custScaleX="67469" custScaleY="63553" custLinFactNeighborY="-7959">
        <dgm:presLayoutVars>
          <dgm:bulletEnabled val="1"/>
        </dgm:presLayoutVars>
      </dgm:prSet>
      <dgm:spPr/>
    </dgm:pt>
  </dgm:ptLst>
  <dgm:cxnLst>
    <dgm:cxn modelId="{CB961F1A-7618-439F-A7A5-F33EC424B9F9}" srcId="{5692A354-6C56-4B83-A8C2-814F01D68BE8}" destId="{F43D8AB8-B168-4E83-9DBD-5F1E0D4BF119}" srcOrd="0" destOrd="0" parTransId="{E45CAD70-C9AB-40FC-890B-6BAC2E958E6F}" sibTransId="{48B85300-2D07-47AC-96FB-97F781A773A8}"/>
    <dgm:cxn modelId="{6E37051C-9A4A-4444-AE6E-9D2205E75B9D}" type="presOf" srcId="{F43D8AB8-B168-4E83-9DBD-5F1E0D4BF119}" destId="{5A76E1E9-F4DB-4EC5-B1F5-1CED915A2CED}" srcOrd="0" destOrd="0" presId="urn:microsoft.com/office/officeart/2005/8/layout/default"/>
    <dgm:cxn modelId="{C433B98A-8C11-44EF-876C-B3C0D0CAD4A2}" type="presOf" srcId="{5692A354-6C56-4B83-A8C2-814F01D68BE8}" destId="{B6928B64-0A26-4B1D-A087-2D6F41BB57A8}" srcOrd="0" destOrd="0" presId="urn:microsoft.com/office/officeart/2005/8/layout/default"/>
    <dgm:cxn modelId="{425D94B5-6C33-49D8-A0C1-37115A0E69FA}" type="presParOf" srcId="{B6928B64-0A26-4B1D-A087-2D6F41BB57A8}" destId="{5A76E1E9-F4DB-4EC5-B1F5-1CED915A2CED}"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45DF993-7A06-41C9-865F-4896DB5CF5C7}"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A3995966-6161-4346-BE95-B3198FB7500E}">
      <dgm:prSet custT="1"/>
      <dgm:spPr>
        <a:solidFill>
          <a:srgbClr val="0D7062"/>
        </a:solidFill>
      </dgm:spPr>
      <dgm:t>
        <a:bodyPr/>
        <a:lstStyle/>
        <a:p>
          <a:r>
            <a:rPr lang="en-US" sz="3200" b="0" i="0" dirty="0"/>
            <a:t>Group evidence chronologically, by event</a:t>
          </a:r>
          <a:endParaRPr lang="en-US" sz="3200" dirty="0"/>
        </a:p>
      </dgm:t>
    </dgm:pt>
    <dgm:pt modelId="{88C171EA-9D26-440F-A661-331BAD32A584}" type="parTrans" cxnId="{5611BDE3-8037-4B72-BCE6-88E59526F9CE}">
      <dgm:prSet/>
      <dgm:spPr/>
      <dgm:t>
        <a:bodyPr/>
        <a:lstStyle/>
        <a:p>
          <a:endParaRPr lang="en-US" sz="1600"/>
        </a:p>
      </dgm:t>
    </dgm:pt>
    <dgm:pt modelId="{E0074745-9B52-4BD1-AADB-1FE661182754}" type="sibTrans" cxnId="{5611BDE3-8037-4B72-BCE6-88E59526F9CE}">
      <dgm:prSet/>
      <dgm:spPr/>
      <dgm:t>
        <a:bodyPr/>
        <a:lstStyle/>
        <a:p>
          <a:endParaRPr lang="en-US" sz="1600"/>
        </a:p>
      </dgm:t>
    </dgm:pt>
    <dgm:pt modelId="{284A8AA1-980A-435B-9B69-79F290995059}">
      <dgm:prSet custT="1"/>
      <dgm:spPr>
        <a:solidFill>
          <a:srgbClr val="0D7062"/>
        </a:solidFill>
      </dgm:spPr>
      <dgm:t>
        <a:bodyPr/>
        <a:lstStyle/>
        <a:p>
          <a:r>
            <a:rPr lang="en-US" sz="3200" b="0" i="0" dirty="0"/>
            <a:t>Conclusions about credibility, responsibility, should flow logically from the evidence</a:t>
          </a:r>
          <a:endParaRPr lang="en-US" sz="3200" dirty="0"/>
        </a:p>
      </dgm:t>
    </dgm:pt>
    <dgm:pt modelId="{28BE40F3-E52F-4E68-B432-FA5530BB6E3A}" type="parTrans" cxnId="{A996A59F-A511-4869-8254-BBFB1A873999}">
      <dgm:prSet/>
      <dgm:spPr/>
      <dgm:t>
        <a:bodyPr/>
        <a:lstStyle/>
        <a:p>
          <a:endParaRPr lang="en-US" sz="1600"/>
        </a:p>
      </dgm:t>
    </dgm:pt>
    <dgm:pt modelId="{FC4A3B96-BFF0-49B3-9BE6-33E3B892F8F4}" type="sibTrans" cxnId="{A996A59F-A511-4869-8254-BBFB1A873999}">
      <dgm:prSet/>
      <dgm:spPr/>
      <dgm:t>
        <a:bodyPr/>
        <a:lstStyle/>
        <a:p>
          <a:endParaRPr lang="en-US" sz="1600"/>
        </a:p>
      </dgm:t>
    </dgm:pt>
    <dgm:pt modelId="{BB6B3C5B-6155-4C73-A754-2ACBA9ABF5F4}">
      <dgm:prSet custT="1"/>
      <dgm:spPr/>
      <dgm:t>
        <a:bodyPr/>
        <a:lstStyle/>
        <a:p>
          <a:pPr>
            <a:buFont typeface="Courier New" panose="02070309020205020404" pitchFamily="49" charset="0"/>
            <a:buChar char="o"/>
          </a:pPr>
          <a:r>
            <a:rPr lang="en-US" sz="2400" b="0" i="0" dirty="0"/>
            <a:t>You should be able to state why you were/were not able to find an event likely occurred</a:t>
          </a:r>
          <a:endParaRPr lang="en-US" sz="2400" dirty="0"/>
        </a:p>
      </dgm:t>
    </dgm:pt>
    <dgm:pt modelId="{0A8D274A-8EDB-471E-B97B-440F19325B78}" type="parTrans" cxnId="{3FE604CC-F17E-447A-9544-F2136E539EE2}">
      <dgm:prSet/>
      <dgm:spPr/>
      <dgm:t>
        <a:bodyPr/>
        <a:lstStyle/>
        <a:p>
          <a:endParaRPr lang="en-US" sz="1600"/>
        </a:p>
      </dgm:t>
    </dgm:pt>
    <dgm:pt modelId="{B26801F5-EE2B-40FB-A441-C1F2E23DD1DA}" type="sibTrans" cxnId="{3FE604CC-F17E-447A-9544-F2136E539EE2}">
      <dgm:prSet/>
      <dgm:spPr/>
      <dgm:t>
        <a:bodyPr/>
        <a:lstStyle/>
        <a:p>
          <a:endParaRPr lang="en-US" sz="1600"/>
        </a:p>
      </dgm:t>
    </dgm:pt>
    <dgm:pt modelId="{B0154A17-265F-4ABA-9CF8-7B9B98070593}" type="pres">
      <dgm:prSet presAssocID="{E45DF993-7A06-41C9-865F-4896DB5CF5C7}" presName="linear" presStyleCnt="0">
        <dgm:presLayoutVars>
          <dgm:animLvl val="lvl"/>
          <dgm:resizeHandles val="exact"/>
        </dgm:presLayoutVars>
      </dgm:prSet>
      <dgm:spPr/>
    </dgm:pt>
    <dgm:pt modelId="{CC84664F-F206-4142-A44B-5C28DB65CF7A}" type="pres">
      <dgm:prSet presAssocID="{A3995966-6161-4346-BE95-B3198FB7500E}" presName="parentText" presStyleLbl="node1" presStyleIdx="0" presStyleCnt="2">
        <dgm:presLayoutVars>
          <dgm:chMax val="0"/>
          <dgm:bulletEnabled val="1"/>
        </dgm:presLayoutVars>
      </dgm:prSet>
      <dgm:spPr/>
    </dgm:pt>
    <dgm:pt modelId="{367CC3C1-3503-49CF-A3CB-B254DF9DA711}" type="pres">
      <dgm:prSet presAssocID="{E0074745-9B52-4BD1-AADB-1FE661182754}" presName="spacer" presStyleCnt="0"/>
      <dgm:spPr/>
    </dgm:pt>
    <dgm:pt modelId="{D533D295-4C26-41BA-89F5-9FD9CE7080AD}" type="pres">
      <dgm:prSet presAssocID="{284A8AA1-980A-435B-9B69-79F290995059}" presName="parentText" presStyleLbl="node1" presStyleIdx="1" presStyleCnt="2">
        <dgm:presLayoutVars>
          <dgm:chMax val="0"/>
          <dgm:bulletEnabled val="1"/>
        </dgm:presLayoutVars>
      </dgm:prSet>
      <dgm:spPr/>
    </dgm:pt>
    <dgm:pt modelId="{A7D85E3F-AC1E-4BEA-9361-872D7A983E3B}" type="pres">
      <dgm:prSet presAssocID="{284A8AA1-980A-435B-9B69-79F290995059}" presName="childText" presStyleLbl="revTx" presStyleIdx="0" presStyleCnt="1">
        <dgm:presLayoutVars>
          <dgm:bulletEnabled val="1"/>
        </dgm:presLayoutVars>
      </dgm:prSet>
      <dgm:spPr/>
    </dgm:pt>
  </dgm:ptLst>
  <dgm:cxnLst>
    <dgm:cxn modelId="{53178805-3FD1-4B18-A81E-4925F080965D}" type="presOf" srcId="{A3995966-6161-4346-BE95-B3198FB7500E}" destId="{CC84664F-F206-4142-A44B-5C28DB65CF7A}" srcOrd="0" destOrd="0" presId="urn:microsoft.com/office/officeart/2005/8/layout/vList2"/>
    <dgm:cxn modelId="{6FFF9E06-AEC3-4881-AEA5-CE946EA9CBED}" type="presOf" srcId="{284A8AA1-980A-435B-9B69-79F290995059}" destId="{D533D295-4C26-41BA-89F5-9FD9CE7080AD}" srcOrd="0" destOrd="0" presId="urn:microsoft.com/office/officeart/2005/8/layout/vList2"/>
    <dgm:cxn modelId="{C79C667E-9C70-491D-A629-5D9EB51D3DDF}" type="presOf" srcId="{E45DF993-7A06-41C9-865F-4896DB5CF5C7}" destId="{B0154A17-265F-4ABA-9CF8-7B9B98070593}" srcOrd="0" destOrd="0" presId="urn:microsoft.com/office/officeart/2005/8/layout/vList2"/>
    <dgm:cxn modelId="{51F49584-20E8-41BD-AED8-A4EDD94ABFEE}" type="presOf" srcId="{BB6B3C5B-6155-4C73-A754-2ACBA9ABF5F4}" destId="{A7D85E3F-AC1E-4BEA-9361-872D7A983E3B}" srcOrd="0" destOrd="0" presId="urn:microsoft.com/office/officeart/2005/8/layout/vList2"/>
    <dgm:cxn modelId="{A996A59F-A511-4869-8254-BBFB1A873999}" srcId="{E45DF993-7A06-41C9-865F-4896DB5CF5C7}" destId="{284A8AA1-980A-435B-9B69-79F290995059}" srcOrd="1" destOrd="0" parTransId="{28BE40F3-E52F-4E68-B432-FA5530BB6E3A}" sibTransId="{FC4A3B96-BFF0-49B3-9BE6-33E3B892F8F4}"/>
    <dgm:cxn modelId="{3FE604CC-F17E-447A-9544-F2136E539EE2}" srcId="{284A8AA1-980A-435B-9B69-79F290995059}" destId="{BB6B3C5B-6155-4C73-A754-2ACBA9ABF5F4}" srcOrd="0" destOrd="0" parTransId="{0A8D274A-8EDB-471E-B97B-440F19325B78}" sibTransId="{B26801F5-EE2B-40FB-A441-C1F2E23DD1DA}"/>
    <dgm:cxn modelId="{5611BDE3-8037-4B72-BCE6-88E59526F9CE}" srcId="{E45DF993-7A06-41C9-865F-4896DB5CF5C7}" destId="{A3995966-6161-4346-BE95-B3198FB7500E}" srcOrd="0" destOrd="0" parTransId="{88C171EA-9D26-440F-A661-331BAD32A584}" sibTransId="{E0074745-9B52-4BD1-AADB-1FE661182754}"/>
    <dgm:cxn modelId="{166BFF2A-4743-4BBA-934D-75AAEE070A62}" type="presParOf" srcId="{B0154A17-265F-4ABA-9CF8-7B9B98070593}" destId="{CC84664F-F206-4142-A44B-5C28DB65CF7A}" srcOrd="0" destOrd="0" presId="urn:microsoft.com/office/officeart/2005/8/layout/vList2"/>
    <dgm:cxn modelId="{D0202A00-FDA4-4132-9590-25742D9AE016}" type="presParOf" srcId="{B0154A17-265F-4ABA-9CF8-7B9B98070593}" destId="{367CC3C1-3503-49CF-A3CB-B254DF9DA711}" srcOrd="1" destOrd="0" presId="urn:microsoft.com/office/officeart/2005/8/layout/vList2"/>
    <dgm:cxn modelId="{EFB90E08-3B24-4DDB-A39C-D9213B556CB8}" type="presParOf" srcId="{B0154A17-265F-4ABA-9CF8-7B9B98070593}" destId="{D533D295-4C26-41BA-89F5-9FD9CE7080AD}" srcOrd="2" destOrd="0" presId="urn:microsoft.com/office/officeart/2005/8/layout/vList2"/>
    <dgm:cxn modelId="{D9A9FEF6-50B4-46E6-80D0-4632E32CBF10}" type="presParOf" srcId="{B0154A17-265F-4ABA-9CF8-7B9B98070593}" destId="{A7D85E3F-AC1E-4BEA-9361-872D7A983E3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2A31DEE-82D2-4851-AFA8-0FF3A6EFBF4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64B3243-96A3-4687-A2A6-B76AAB9CEDDE}">
      <dgm:prSet/>
      <dgm:spPr>
        <a:solidFill>
          <a:srgbClr val="0D7062"/>
        </a:solidFill>
      </dgm:spPr>
      <dgm:t>
        <a:bodyPr/>
        <a:lstStyle/>
        <a:p>
          <a:r>
            <a:rPr lang="en-US" b="0" i="0" dirty="0"/>
            <a:t>Using the information that we have discussed about Leslie’s complaint, outline your report and include information that you would expect to gather</a:t>
          </a:r>
          <a:endParaRPr lang="en-US" dirty="0"/>
        </a:p>
      </dgm:t>
    </dgm:pt>
    <dgm:pt modelId="{0D8918B2-64E5-48EB-84D5-8B8A2A7FB435}" type="parTrans" cxnId="{4EDCB89E-482D-4763-A824-552E72C89E7B}">
      <dgm:prSet/>
      <dgm:spPr/>
      <dgm:t>
        <a:bodyPr/>
        <a:lstStyle/>
        <a:p>
          <a:endParaRPr lang="en-US"/>
        </a:p>
      </dgm:t>
    </dgm:pt>
    <dgm:pt modelId="{7C514B19-1878-4F68-972B-62F939F56F52}" type="sibTrans" cxnId="{4EDCB89E-482D-4763-A824-552E72C89E7B}">
      <dgm:prSet/>
      <dgm:spPr/>
      <dgm:t>
        <a:bodyPr/>
        <a:lstStyle/>
        <a:p>
          <a:endParaRPr lang="en-US"/>
        </a:p>
      </dgm:t>
    </dgm:pt>
    <dgm:pt modelId="{113E7633-2EB6-4A5E-A6F6-B62DDE9E0668}" type="pres">
      <dgm:prSet presAssocID="{A2A31DEE-82D2-4851-AFA8-0FF3A6EFBF48}" presName="diagram" presStyleCnt="0">
        <dgm:presLayoutVars>
          <dgm:dir/>
          <dgm:resizeHandles val="exact"/>
        </dgm:presLayoutVars>
      </dgm:prSet>
      <dgm:spPr/>
    </dgm:pt>
    <dgm:pt modelId="{2A539ECD-8AD4-4825-8922-0F0ED5F7A6A9}" type="pres">
      <dgm:prSet presAssocID="{E64B3243-96A3-4687-A2A6-B76AAB9CEDDE}" presName="node" presStyleLbl="node1" presStyleIdx="0" presStyleCnt="1" custScaleX="80203" custScaleY="75302" custLinFactNeighborX="40" custLinFactNeighborY="-4300">
        <dgm:presLayoutVars>
          <dgm:bulletEnabled val="1"/>
        </dgm:presLayoutVars>
      </dgm:prSet>
      <dgm:spPr/>
    </dgm:pt>
  </dgm:ptLst>
  <dgm:cxnLst>
    <dgm:cxn modelId="{DE61F10F-787B-4D6E-B626-B9986E7B6F1B}" type="presOf" srcId="{A2A31DEE-82D2-4851-AFA8-0FF3A6EFBF48}" destId="{113E7633-2EB6-4A5E-A6F6-B62DDE9E0668}" srcOrd="0" destOrd="0" presId="urn:microsoft.com/office/officeart/2005/8/layout/default"/>
    <dgm:cxn modelId="{3B2EFA96-CD77-4C8F-84CB-4848AD50BBD5}" type="presOf" srcId="{E64B3243-96A3-4687-A2A6-B76AAB9CEDDE}" destId="{2A539ECD-8AD4-4825-8922-0F0ED5F7A6A9}" srcOrd="0" destOrd="0" presId="urn:microsoft.com/office/officeart/2005/8/layout/default"/>
    <dgm:cxn modelId="{4EDCB89E-482D-4763-A824-552E72C89E7B}" srcId="{A2A31DEE-82D2-4851-AFA8-0FF3A6EFBF48}" destId="{E64B3243-96A3-4687-A2A6-B76AAB9CEDDE}" srcOrd="0" destOrd="0" parTransId="{0D8918B2-64E5-48EB-84D5-8B8A2A7FB435}" sibTransId="{7C514B19-1878-4F68-972B-62F939F56F52}"/>
    <dgm:cxn modelId="{46F73535-674D-4D0D-9765-9DD8EE0C0884}" type="presParOf" srcId="{113E7633-2EB6-4A5E-A6F6-B62DDE9E0668}" destId="{2A539ECD-8AD4-4825-8922-0F0ED5F7A6A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9D1478-ABC2-4455-93C6-2EF869CDF05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3A03B14A-C488-4719-A1A8-ACFFB8297E3F}">
      <dgm:prSet/>
      <dgm:spPr>
        <a:solidFill>
          <a:srgbClr val="0D7062"/>
        </a:solidFill>
      </dgm:spPr>
      <dgm:t>
        <a:bodyPr/>
        <a:lstStyle/>
        <a:p>
          <a:r>
            <a:rPr lang="en-US" b="0" i="0" u="sng" dirty="0"/>
            <a:t>Sexual Assault</a:t>
          </a:r>
          <a:r>
            <a:rPr lang="en-US" b="0" i="0" dirty="0"/>
            <a:t>: </a:t>
          </a:r>
          <a:r>
            <a:rPr lang="en-US" b="0" i="0" u="sng" dirty="0"/>
            <a:t>Any</a:t>
          </a:r>
          <a:r>
            <a:rPr lang="en-US" b="0" i="0" dirty="0"/>
            <a:t> </a:t>
          </a:r>
          <a:r>
            <a:rPr lang="en-US" b="1" i="0" dirty="0"/>
            <a:t>sexual act</a:t>
          </a:r>
          <a:r>
            <a:rPr lang="en-US" b="0" i="0" dirty="0"/>
            <a:t> directed against another person, without the consent of the victim, including instances where the victim is incapable of giving consent. . . Includes:</a:t>
          </a:r>
          <a:endParaRPr lang="en-US" dirty="0"/>
        </a:p>
      </dgm:t>
    </dgm:pt>
    <dgm:pt modelId="{595581F8-2269-43E5-A279-5D583CCC26AA}" type="parTrans" cxnId="{14600939-0452-4412-9828-FCEDE9B0F4D0}">
      <dgm:prSet/>
      <dgm:spPr/>
      <dgm:t>
        <a:bodyPr/>
        <a:lstStyle/>
        <a:p>
          <a:endParaRPr lang="en-US"/>
        </a:p>
      </dgm:t>
    </dgm:pt>
    <dgm:pt modelId="{1704A744-58EA-4047-911A-B1144A9353A3}" type="sibTrans" cxnId="{14600939-0452-4412-9828-FCEDE9B0F4D0}">
      <dgm:prSet/>
      <dgm:spPr/>
      <dgm:t>
        <a:bodyPr/>
        <a:lstStyle/>
        <a:p>
          <a:endParaRPr lang="en-US"/>
        </a:p>
      </dgm:t>
    </dgm:pt>
    <dgm:pt modelId="{67F27A36-5283-4F1A-B11A-E9F9B999C743}">
      <dgm:prSet/>
      <dgm:spPr/>
      <dgm:t>
        <a:bodyPr/>
        <a:lstStyle/>
        <a:p>
          <a:pPr>
            <a:buFont typeface="Courier New" panose="02070309020205020404" pitchFamily="49" charset="0"/>
            <a:buChar char="o"/>
          </a:pPr>
          <a:r>
            <a:rPr lang="en-US" b="0" i="0" dirty="0"/>
            <a:t>Rape – </a:t>
          </a:r>
          <a:r>
            <a:rPr lang="en-US" b="1" i="0" dirty="0"/>
            <a:t>Penetration</a:t>
          </a:r>
          <a:r>
            <a:rPr lang="en-US" b="0" i="0" dirty="0"/>
            <a:t>, no matter how slight, of the </a:t>
          </a:r>
          <a:r>
            <a:rPr lang="en-US" b="1" i="0" dirty="0"/>
            <a:t>vagina or anus</a:t>
          </a:r>
          <a:r>
            <a:rPr lang="en-US" b="0" i="0" dirty="0"/>
            <a:t> with </a:t>
          </a:r>
          <a:r>
            <a:rPr lang="en-US" b="1" i="0" dirty="0"/>
            <a:t>any body part or object, </a:t>
          </a:r>
          <a:r>
            <a:rPr lang="en-US" b="0" i="0" dirty="0"/>
            <a:t> or </a:t>
          </a:r>
          <a:r>
            <a:rPr lang="en-US" b="1" i="0" dirty="0"/>
            <a:t>oral penetration by a sex organ or sex-related object</a:t>
          </a:r>
          <a:endParaRPr lang="en-US" dirty="0"/>
        </a:p>
      </dgm:t>
    </dgm:pt>
    <dgm:pt modelId="{A00AA424-AD64-4BE7-870F-205E99662256}" type="parTrans" cxnId="{9BBEDBFF-D437-41C6-A708-C13B95C808BF}">
      <dgm:prSet/>
      <dgm:spPr/>
      <dgm:t>
        <a:bodyPr/>
        <a:lstStyle/>
        <a:p>
          <a:endParaRPr lang="en-US"/>
        </a:p>
      </dgm:t>
    </dgm:pt>
    <dgm:pt modelId="{AB7467A9-A384-4E07-9EDF-77810841C9E2}" type="sibTrans" cxnId="{9BBEDBFF-D437-41C6-A708-C13B95C808BF}">
      <dgm:prSet/>
      <dgm:spPr/>
      <dgm:t>
        <a:bodyPr/>
        <a:lstStyle/>
        <a:p>
          <a:endParaRPr lang="en-US"/>
        </a:p>
      </dgm:t>
    </dgm:pt>
    <dgm:pt modelId="{9AD2D77B-837F-4CE5-9906-5241C7DBCB01}">
      <dgm:prSet/>
      <dgm:spPr/>
      <dgm:t>
        <a:bodyPr/>
        <a:lstStyle/>
        <a:p>
          <a:pPr>
            <a:buFont typeface="Courier New" panose="02070309020205020404" pitchFamily="49" charset="0"/>
            <a:buChar char="o"/>
          </a:pPr>
          <a:r>
            <a:rPr lang="en-US" b="0" i="0" dirty="0"/>
            <a:t>Criminal Sexual Contact – Intentional touching of </a:t>
          </a:r>
          <a:r>
            <a:rPr lang="en-US" b="1" i="0" dirty="0"/>
            <a:t>clothed or unclothed body parts</a:t>
          </a:r>
          <a:r>
            <a:rPr lang="en-US" b="0" i="0" dirty="0"/>
            <a:t> without consent for the </a:t>
          </a:r>
          <a:r>
            <a:rPr lang="en-US" b="1" i="0" dirty="0"/>
            <a:t>purpose of sexual degradation, sexual gratification, or sexual humiliation; </a:t>
          </a:r>
          <a:r>
            <a:rPr lang="en-US" b="0" i="0" dirty="0"/>
            <a:t>or the </a:t>
          </a:r>
          <a:r>
            <a:rPr lang="en-US" b="1" i="0" dirty="0"/>
            <a:t>forced touching by the victim </a:t>
          </a:r>
          <a:r>
            <a:rPr lang="en-US" b="0" i="0" dirty="0"/>
            <a:t>of the actor’s clothed or unclothed body parts, without consent of the victim for the purpose of sexual degradation, sexual gratification, or sexual humiliation.</a:t>
          </a:r>
          <a:endParaRPr lang="en-US" dirty="0"/>
        </a:p>
      </dgm:t>
    </dgm:pt>
    <dgm:pt modelId="{BC726CD8-2496-4F42-89A8-7EBC454D4384}" type="parTrans" cxnId="{230AC265-22F7-4C12-AAA3-E66DA2034042}">
      <dgm:prSet/>
      <dgm:spPr/>
      <dgm:t>
        <a:bodyPr/>
        <a:lstStyle/>
        <a:p>
          <a:endParaRPr lang="en-US"/>
        </a:p>
      </dgm:t>
    </dgm:pt>
    <dgm:pt modelId="{4A1FAAA3-E8BE-49AA-A91C-FD407FD32D33}" type="sibTrans" cxnId="{230AC265-22F7-4C12-AAA3-E66DA2034042}">
      <dgm:prSet/>
      <dgm:spPr/>
      <dgm:t>
        <a:bodyPr/>
        <a:lstStyle/>
        <a:p>
          <a:endParaRPr lang="en-US"/>
        </a:p>
      </dgm:t>
    </dgm:pt>
    <dgm:pt modelId="{2481E902-A0AD-45C7-B3EE-7A73588D2AB9}" type="pres">
      <dgm:prSet presAssocID="{A99D1478-ABC2-4455-93C6-2EF869CDF052}" presName="linear" presStyleCnt="0">
        <dgm:presLayoutVars>
          <dgm:animLvl val="lvl"/>
          <dgm:resizeHandles val="exact"/>
        </dgm:presLayoutVars>
      </dgm:prSet>
      <dgm:spPr/>
    </dgm:pt>
    <dgm:pt modelId="{87C68C6A-D03D-49BD-AD31-4E84B03E8C5B}" type="pres">
      <dgm:prSet presAssocID="{3A03B14A-C488-4719-A1A8-ACFFB8297E3F}" presName="parentText" presStyleLbl="node1" presStyleIdx="0" presStyleCnt="1">
        <dgm:presLayoutVars>
          <dgm:chMax val="0"/>
          <dgm:bulletEnabled val="1"/>
        </dgm:presLayoutVars>
      </dgm:prSet>
      <dgm:spPr/>
    </dgm:pt>
    <dgm:pt modelId="{FE291547-D800-49C9-AFC7-3B8145B35515}" type="pres">
      <dgm:prSet presAssocID="{3A03B14A-C488-4719-A1A8-ACFFB8297E3F}" presName="childText" presStyleLbl="revTx" presStyleIdx="0" presStyleCnt="1">
        <dgm:presLayoutVars>
          <dgm:bulletEnabled val="1"/>
        </dgm:presLayoutVars>
      </dgm:prSet>
      <dgm:spPr/>
    </dgm:pt>
  </dgm:ptLst>
  <dgm:cxnLst>
    <dgm:cxn modelId="{8E581C2B-A139-4185-B91A-AC0D22F10E21}" type="presOf" srcId="{3A03B14A-C488-4719-A1A8-ACFFB8297E3F}" destId="{87C68C6A-D03D-49BD-AD31-4E84B03E8C5B}" srcOrd="0" destOrd="0" presId="urn:microsoft.com/office/officeart/2005/8/layout/vList2"/>
    <dgm:cxn modelId="{14600939-0452-4412-9828-FCEDE9B0F4D0}" srcId="{A99D1478-ABC2-4455-93C6-2EF869CDF052}" destId="{3A03B14A-C488-4719-A1A8-ACFFB8297E3F}" srcOrd="0" destOrd="0" parTransId="{595581F8-2269-43E5-A279-5D583CCC26AA}" sibTransId="{1704A744-58EA-4047-911A-B1144A9353A3}"/>
    <dgm:cxn modelId="{230AC265-22F7-4C12-AAA3-E66DA2034042}" srcId="{3A03B14A-C488-4719-A1A8-ACFFB8297E3F}" destId="{9AD2D77B-837F-4CE5-9906-5241C7DBCB01}" srcOrd="1" destOrd="0" parTransId="{BC726CD8-2496-4F42-89A8-7EBC454D4384}" sibTransId="{4A1FAAA3-E8BE-49AA-A91C-FD407FD32D33}"/>
    <dgm:cxn modelId="{F0B32151-9B79-46D0-BE06-DAA65A737987}" type="presOf" srcId="{A99D1478-ABC2-4455-93C6-2EF869CDF052}" destId="{2481E902-A0AD-45C7-B3EE-7A73588D2AB9}" srcOrd="0" destOrd="0" presId="urn:microsoft.com/office/officeart/2005/8/layout/vList2"/>
    <dgm:cxn modelId="{9E2637C6-28C2-4C0F-A59C-81DFE2654E4E}" type="presOf" srcId="{9AD2D77B-837F-4CE5-9906-5241C7DBCB01}" destId="{FE291547-D800-49C9-AFC7-3B8145B35515}" srcOrd="0" destOrd="1" presId="urn:microsoft.com/office/officeart/2005/8/layout/vList2"/>
    <dgm:cxn modelId="{C70C3BD5-43BC-40AD-85EE-C643A7E1946A}" type="presOf" srcId="{67F27A36-5283-4F1A-B11A-E9F9B999C743}" destId="{FE291547-D800-49C9-AFC7-3B8145B35515}" srcOrd="0" destOrd="0" presId="urn:microsoft.com/office/officeart/2005/8/layout/vList2"/>
    <dgm:cxn modelId="{9BBEDBFF-D437-41C6-A708-C13B95C808BF}" srcId="{3A03B14A-C488-4719-A1A8-ACFFB8297E3F}" destId="{67F27A36-5283-4F1A-B11A-E9F9B999C743}" srcOrd="0" destOrd="0" parTransId="{A00AA424-AD64-4BE7-870F-205E99662256}" sibTransId="{AB7467A9-A384-4E07-9EDF-77810841C9E2}"/>
    <dgm:cxn modelId="{00CD8D70-98DA-46C9-B2D2-DC9D3198850A}" type="presParOf" srcId="{2481E902-A0AD-45C7-B3EE-7A73588D2AB9}" destId="{87C68C6A-D03D-49BD-AD31-4E84B03E8C5B}" srcOrd="0" destOrd="0" presId="urn:microsoft.com/office/officeart/2005/8/layout/vList2"/>
    <dgm:cxn modelId="{096D98DA-3472-445E-86B8-6B6340346B48}" type="presParOf" srcId="{2481E902-A0AD-45C7-B3EE-7A73588D2AB9}" destId="{FE291547-D800-49C9-AFC7-3B8145B35515}"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3F1A9D-6ECB-4DB4-BC30-675AC6FD809F}"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DAC9CCE2-F494-42CE-A3E2-5172E9757D3B}">
      <dgm:prSet/>
      <dgm:spPr>
        <a:solidFill>
          <a:srgbClr val="0D7062"/>
        </a:solidFill>
      </dgm:spPr>
      <dgm:t>
        <a:bodyPr/>
        <a:lstStyle/>
        <a:p>
          <a:r>
            <a:rPr lang="en-US" b="0" i="0" u="sng" dirty="0"/>
            <a:t>Domestic Violence</a:t>
          </a:r>
          <a:r>
            <a:rPr lang="en-US" b="0" i="0" dirty="0"/>
            <a:t>: A </a:t>
          </a:r>
          <a:r>
            <a:rPr lang="en-US" b="1" i="0" dirty="0"/>
            <a:t>crime</a:t>
          </a:r>
          <a:r>
            <a:rPr lang="en-US" b="0" i="0" dirty="0"/>
            <a:t> of violence committed by:</a:t>
          </a:r>
          <a:endParaRPr lang="en-US" dirty="0"/>
        </a:p>
      </dgm:t>
    </dgm:pt>
    <dgm:pt modelId="{1369FE88-7958-4DE8-82FD-F90FDE7602C7}" type="parTrans" cxnId="{BAD45A7D-DF21-41E6-8E8A-55D1AE203CD4}">
      <dgm:prSet/>
      <dgm:spPr/>
      <dgm:t>
        <a:bodyPr/>
        <a:lstStyle/>
        <a:p>
          <a:endParaRPr lang="en-US"/>
        </a:p>
      </dgm:t>
    </dgm:pt>
    <dgm:pt modelId="{0FB30169-6483-4903-A785-D9C243BB9648}" type="sibTrans" cxnId="{BAD45A7D-DF21-41E6-8E8A-55D1AE203CD4}">
      <dgm:prSet/>
      <dgm:spPr/>
      <dgm:t>
        <a:bodyPr/>
        <a:lstStyle/>
        <a:p>
          <a:endParaRPr lang="en-US"/>
        </a:p>
      </dgm:t>
    </dgm:pt>
    <dgm:pt modelId="{B2232578-A9CD-4907-8773-3A455268B842}">
      <dgm:prSet/>
      <dgm:spPr/>
      <dgm:t>
        <a:bodyPr/>
        <a:lstStyle/>
        <a:p>
          <a:pPr>
            <a:buFont typeface="Courier New" panose="02070309020205020404" pitchFamily="49" charset="0"/>
            <a:buChar char="o"/>
          </a:pPr>
          <a:r>
            <a:rPr lang="en-US" b="0" i="0" dirty="0"/>
            <a:t>Current or former spouse or intimate partner</a:t>
          </a:r>
          <a:endParaRPr lang="en-US" dirty="0"/>
        </a:p>
      </dgm:t>
    </dgm:pt>
    <dgm:pt modelId="{CC2CE8F4-0A1B-4A6C-8282-FD81820A3D26}" type="parTrans" cxnId="{6DF22B6B-394C-4F18-8CE7-BCFD64EADA26}">
      <dgm:prSet/>
      <dgm:spPr/>
      <dgm:t>
        <a:bodyPr/>
        <a:lstStyle/>
        <a:p>
          <a:endParaRPr lang="en-US"/>
        </a:p>
      </dgm:t>
    </dgm:pt>
    <dgm:pt modelId="{41B7527C-BEAB-4146-B421-BF32E37A54C0}" type="sibTrans" cxnId="{6DF22B6B-394C-4F18-8CE7-BCFD64EADA26}">
      <dgm:prSet/>
      <dgm:spPr/>
      <dgm:t>
        <a:bodyPr/>
        <a:lstStyle/>
        <a:p>
          <a:endParaRPr lang="en-US"/>
        </a:p>
      </dgm:t>
    </dgm:pt>
    <dgm:pt modelId="{97589FE7-B3E0-4513-A7CB-D393473A1231}">
      <dgm:prSet/>
      <dgm:spPr/>
      <dgm:t>
        <a:bodyPr/>
        <a:lstStyle/>
        <a:p>
          <a:pPr>
            <a:buFont typeface="Courier New" panose="02070309020205020404" pitchFamily="49" charset="0"/>
            <a:buChar char="o"/>
          </a:pPr>
          <a:r>
            <a:rPr lang="en-US" b="0" i="0"/>
            <a:t>Child in common</a:t>
          </a:r>
          <a:endParaRPr lang="en-US"/>
        </a:p>
      </dgm:t>
    </dgm:pt>
    <dgm:pt modelId="{C0D85FE1-3C64-49D9-8FCE-66CA0C469C30}" type="parTrans" cxnId="{F03B984F-D4DD-4992-B73F-DCD8F4500F60}">
      <dgm:prSet/>
      <dgm:spPr/>
      <dgm:t>
        <a:bodyPr/>
        <a:lstStyle/>
        <a:p>
          <a:endParaRPr lang="en-US"/>
        </a:p>
      </dgm:t>
    </dgm:pt>
    <dgm:pt modelId="{391BD195-AE33-4743-94F9-3F660495D1CC}" type="sibTrans" cxnId="{F03B984F-D4DD-4992-B73F-DCD8F4500F60}">
      <dgm:prSet/>
      <dgm:spPr/>
      <dgm:t>
        <a:bodyPr/>
        <a:lstStyle/>
        <a:p>
          <a:endParaRPr lang="en-US"/>
        </a:p>
      </dgm:t>
    </dgm:pt>
    <dgm:pt modelId="{64A79329-25E3-4DDF-8087-D60C44E7FA74}">
      <dgm:prSet/>
      <dgm:spPr/>
      <dgm:t>
        <a:bodyPr/>
        <a:lstStyle/>
        <a:p>
          <a:pPr>
            <a:buFont typeface="Courier New" panose="02070309020205020404" pitchFamily="49" charset="0"/>
            <a:buChar char="o"/>
          </a:pPr>
          <a:r>
            <a:rPr lang="en-US" b="0" i="0" dirty="0"/>
            <a:t>Current or former cohabitation </a:t>
          </a:r>
          <a:r>
            <a:rPr lang="en-US" b="1" i="0" dirty="0"/>
            <a:t>as a spouse or intimate partner</a:t>
          </a:r>
          <a:endParaRPr lang="en-US" dirty="0"/>
        </a:p>
      </dgm:t>
    </dgm:pt>
    <dgm:pt modelId="{8D24F9EF-1105-4D5F-BC08-81CB2397F53B}" type="parTrans" cxnId="{91440601-E0CD-46EF-968B-44AC9F123A94}">
      <dgm:prSet/>
      <dgm:spPr/>
      <dgm:t>
        <a:bodyPr/>
        <a:lstStyle/>
        <a:p>
          <a:endParaRPr lang="en-US"/>
        </a:p>
      </dgm:t>
    </dgm:pt>
    <dgm:pt modelId="{FA1760E2-4E5D-45F7-908F-0C06C19A07F6}" type="sibTrans" cxnId="{91440601-E0CD-46EF-968B-44AC9F123A94}">
      <dgm:prSet/>
      <dgm:spPr/>
      <dgm:t>
        <a:bodyPr/>
        <a:lstStyle/>
        <a:p>
          <a:endParaRPr lang="en-US"/>
        </a:p>
      </dgm:t>
    </dgm:pt>
    <dgm:pt modelId="{60D3402C-8B91-4F44-9FBB-8942B46874D1}">
      <dgm:prSet/>
      <dgm:spPr/>
      <dgm:t>
        <a:bodyPr/>
        <a:lstStyle/>
        <a:p>
          <a:pPr>
            <a:buFont typeface="Courier New" panose="02070309020205020404" pitchFamily="49" charset="0"/>
            <a:buChar char="o"/>
          </a:pPr>
          <a:r>
            <a:rPr lang="en-US" b="0" i="0" dirty="0"/>
            <a:t>Protected from each other by DV, family violence laws</a:t>
          </a:r>
          <a:endParaRPr lang="en-US" dirty="0"/>
        </a:p>
      </dgm:t>
    </dgm:pt>
    <dgm:pt modelId="{FE019125-CB44-47AA-9888-550022179E2C}" type="parTrans" cxnId="{3DDFD9EF-1A9E-4B39-950F-23D01F78F4C1}">
      <dgm:prSet/>
      <dgm:spPr/>
      <dgm:t>
        <a:bodyPr/>
        <a:lstStyle/>
        <a:p>
          <a:endParaRPr lang="en-US"/>
        </a:p>
      </dgm:t>
    </dgm:pt>
    <dgm:pt modelId="{37A1065B-0549-4938-ADEE-40C67A9F191D}" type="sibTrans" cxnId="{3DDFD9EF-1A9E-4B39-950F-23D01F78F4C1}">
      <dgm:prSet/>
      <dgm:spPr/>
      <dgm:t>
        <a:bodyPr/>
        <a:lstStyle/>
        <a:p>
          <a:endParaRPr lang="en-US"/>
        </a:p>
      </dgm:t>
    </dgm:pt>
    <dgm:pt modelId="{810F3BB3-FE60-4BC7-B5C8-FAA45D1B8EE4}">
      <dgm:prSet/>
      <dgm:spPr>
        <a:solidFill>
          <a:srgbClr val="0D7062"/>
        </a:solidFill>
      </dgm:spPr>
      <dgm:t>
        <a:bodyPr/>
        <a:lstStyle/>
        <a:p>
          <a:r>
            <a:rPr lang="en-US" b="0" i="0" u="sng" dirty="0"/>
            <a:t>Dating Violence</a:t>
          </a:r>
          <a:r>
            <a:rPr lang="en-US" b="0" i="0" dirty="0"/>
            <a:t>: Violence committed by an individual who is or has been in a social relationship of a romantic or intimate nature with the victim</a:t>
          </a:r>
          <a:endParaRPr lang="en-US" dirty="0"/>
        </a:p>
      </dgm:t>
    </dgm:pt>
    <dgm:pt modelId="{4C5DB7E2-A2D9-45D6-9F35-D281D089AC94}" type="parTrans" cxnId="{D294205A-8358-40DA-8411-694CCBD251D7}">
      <dgm:prSet/>
      <dgm:spPr/>
      <dgm:t>
        <a:bodyPr/>
        <a:lstStyle/>
        <a:p>
          <a:endParaRPr lang="en-US"/>
        </a:p>
      </dgm:t>
    </dgm:pt>
    <dgm:pt modelId="{A95B77C5-F963-4BDD-89E7-616AD550EAB9}" type="sibTrans" cxnId="{D294205A-8358-40DA-8411-694CCBD251D7}">
      <dgm:prSet/>
      <dgm:spPr/>
      <dgm:t>
        <a:bodyPr/>
        <a:lstStyle/>
        <a:p>
          <a:endParaRPr lang="en-US"/>
        </a:p>
      </dgm:t>
    </dgm:pt>
    <dgm:pt modelId="{E70F7A62-9756-481D-BEF2-84443E7F4EC2}">
      <dgm:prSet/>
      <dgm:spPr/>
      <dgm:t>
        <a:bodyPr/>
        <a:lstStyle/>
        <a:p>
          <a:pPr>
            <a:buFont typeface="Courier New" panose="02070309020205020404" pitchFamily="49" charset="0"/>
            <a:buChar char="o"/>
          </a:pPr>
          <a:r>
            <a:rPr lang="en-US" b="0" i="0" dirty="0"/>
            <a:t>Consider length of relationship, type of relationship, frequency of interaction</a:t>
          </a:r>
          <a:endParaRPr lang="en-US" dirty="0"/>
        </a:p>
      </dgm:t>
    </dgm:pt>
    <dgm:pt modelId="{523AD0E0-A66B-4F26-84E8-6D20CC816639}" type="parTrans" cxnId="{52006F8F-99C0-4E1B-9D23-DDD324233F24}">
      <dgm:prSet/>
      <dgm:spPr/>
      <dgm:t>
        <a:bodyPr/>
        <a:lstStyle/>
        <a:p>
          <a:endParaRPr lang="en-US"/>
        </a:p>
      </dgm:t>
    </dgm:pt>
    <dgm:pt modelId="{6F0566A9-C057-47B7-995C-681A8041CC00}" type="sibTrans" cxnId="{52006F8F-99C0-4E1B-9D23-DDD324233F24}">
      <dgm:prSet/>
      <dgm:spPr/>
      <dgm:t>
        <a:bodyPr/>
        <a:lstStyle/>
        <a:p>
          <a:endParaRPr lang="en-US"/>
        </a:p>
      </dgm:t>
    </dgm:pt>
    <dgm:pt modelId="{082B5B74-AD92-44CF-9753-218522B81686}" type="pres">
      <dgm:prSet presAssocID="{5A3F1A9D-6ECB-4DB4-BC30-675AC6FD809F}" presName="linear" presStyleCnt="0">
        <dgm:presLayoutVars>
          <dgm:animLvl val="lvl"/>
          <dgm:resizeHandles val="exact"/>
        </dgm:presLayoutVars>
      </dgm:prSet>
      <dgm:spPr/>
    </dgm:pt>
    <dgm:pt modelId="{363151EE-176B-4220-A447-979AE3ABD270}" type="pres">
      <dgm:prSet presAssocID="{DAC9CCE2-F494-42CE-A3E2-5172E9757D3B}" presName="parentText" presStyleLbl="node1" presStyleIdx="0" presStyleCnt="2">
        <dgm:presLayoutVars>
          <dgm:chMax val="0"/>
          <dgm:bulletEnabled val="1"/>
        </dgm:presLayoutVars>
      </dgm:prSet>
      <dgm:spPr/>
    </dgm:pt>
    <dgm:pt modelId="{2C210D89-2B18-4F8B-A427-2E17BC26DAE7}" type="pres">
      <dgm:prSet presAssocID="{DAC9CCE2-F494-42CE-A3E2-5172E9757D3B}" presName="childText" presStyleLbl="revTx" presStyleIdx="0" presStyleCnt="2">
        <dgm:presLayoutVars>
          <dgm:bulletEnabled val="1"/>
        </dgm:presLayoutVars>
      </dgm:prSet>
      <dgm:spPr/>
    </dgm:pt>
    <dgm:pt modelId="{7DEFF8C9-542F-46CF-A603-92364AC9D32D}" type="pres">
      <dgm:prSet presAssocID="{810F3BB3-FE60-4BC7-B5C8-FAA45D1B8EE4}" presName="parentText" presStyleLbl="node1" presStyleIdx="1" presStyleCnt="2">
        <dgm:presLayoutVars>
          <dgm:chMax val="0"/>
          <dgm:bulletEnabled val="1"/>
        </dgm:presLayoutVars>
      </dgm:prSet>
      <dgm:spPr/>
    </dgm:pt>
    <dgm:pt modelId="{8CEA1E5D-C64E-4E8E-B678-25DFB2EA8BCF}" type="pres">
      <dgm:prSet presAssocID="{810F3BB3-FE60-4BC7-B5C8-FAA45D1B8EE4}" presName="childText" presStyleLbl="revTx" presStyleIdx="1" presStyleCnt="2">
        <dgm:presLayoutVars>
          <dgm:bulletEnabled val="1"/>
        </dgm:presLayoutVars>
      </dgm:prSet>
      <dgm:spPr/>
    </dgm:pt>
  </dgm:ptLst>
  <dgm:cxnLst>
    <dgm:cxn modelId="{91440601-E0CD-46EF-968B-44AC9F123A94}" srcId="{DAC9CCE2-F494-42CE-A3E2-5172E9757D3B}" destId="{64A79329-25E3-4DDF-8087-D60C44E7FA74}" srcOrd="2" destOrd="0" parTransId="{8D24F9EF-1105-4D5F-BC08-81CB2397F53B}" sibTransId="{FA1760E2-4E5D-45F7-908F-0C06C19A07F6}"/>
    <dgm:cxn modelId="{0209B61A-D758-4031-BD39-D07694059B29}" type="presOf" srcId="{97589FE7-B3E0-4513-A7CB-D393473A1231}" destId="{2C210D89-2B18-4F8B-A427-2E17BC26DAE7}" srcOrd="0" destOrd="1" presId="urn:microsoft.com/office/officeart/2005/8/layout/vList2"/>
    <dgm:cxn modelId="{6DF22B6B-394C-4F18-8CE7-BCFD64EADA26}" srcId="{DAC9CCE2-F494-42CE-A3E2-5172E9757D3B}" destId="{B2232578-A9CD-4907-8773-3A455268B842}" srcOrd="0" destOrd="0" parTransId="{CC2CE8F4-0A1B-4A6C-8282-FD81820A3D26}" sibTransId="{41B7527C-BEAB-4146-B421-BF32E37A54C0}"/>
    <dgm:cxn modelId="{A4717B4C-7FE3-45C9-9944-4B58F4C33F80}" type="presOf" srcId="{E70F7A62-9756-481D-BEF2-84443E7F4EC2}" destId="{8CEA1E5D-C64E-4E8E-B678-25DFB2EA8BCF}" srcOrd="0" destOrd="0" presId="urn:microsoft.com/office/officeart/2005/8/layout/vList2"/>
    <dgm:cxn modelId="{F03B984F-D4DD-4992-B73F-DCD8F4500F60}" srcId="{DAC9CCE2-F494-42CE-A3E2-5172E9757D3B}" destId="{97589FE7-B3E0-4513-A7CB-D393473A1231}" srcOrd="1" destOrd="0" parTransId="{C0D85FE1-3C64-49D9-8FCE-66CA0C469C30}" sibTransId="{391BD195-AE33-4743-94F9-3F660495D1CC}"/>
    <dgm:cxn modelId="{D294205A-8358-40DA-8411-694CCBD251D7}" srcId="{5A3F1A9D-6ECB-4DB4-BC30-675AC6FD809F}" destId="{810F3BB3-FE60-4BC7-B5C8-FAA45D1B8EE4}" srcOrd="1" destOrd="0" parTransId="{4C5DB7E2-A2D9-45D6-9F35-D281D089AC94}" sibTransId="{A95B77C5-F963-4BDD-89E7-616AD550EAB9}"/>
    <dgm:cxn modelId="{BAD45A7D-DF21-41E6-8E8A-55D1AE203CD4}" srcId="{5A3F1A9D-6ECB-4DB4-BC30-675AC6FD809F}" destId="{DAC9CCE2-F494-42CE-A3E2-5172E9757D3B}" srcOrd="0" destOrd="0" parTransId="{1369FE88-7958-4DE8-82FD-F90FDE7602C7}" sibTransId="{0FB30169-6483-4903-A785-D9C243BB9648}"/>
    <dgm:cxn modelId="{52006F8F-99C0-4E1B-9D23-DDD324233F24}" srcId="{810F3BB3-FE60-4BC7-B5C8-FAA45D1B8EE4}" destId="{E70F7A62-9756-481D-BEF2-84443E7F4EC2}" srcOrd="0" destOrd="0" parTransId="{523AD0E0-A66B-4F26-84E8-6D20CC816639}" sibTransId="{6F0566A9-C057-47B7-995C-681A8041CC00}"/>
    <dgm:cxn modelId="{558E04C6-B92B-45DC-9AF3-15BE4FD1ED71}" type="presOf" srcId="{5A3F1A9D-6ECB-4DB4-BC30-675AC6FD809F}" destId="{082B5B74-AD92-44CF-9753-218522B81686}" srcOrd="0" destOrd="0" presId="urn:microsoft.com/office/officeart/2005/8/layout/vList2"/>
    <dgm:cxn modelId="{CEDE27C6-0256-4B55-BC63-121A226CF660}" type="presOf" srcId="{DAC9CCE2-F494-42CE-A3E2-5172E9757D3B}" destId="{363151EE-176B-4220-A447-979AE3ABD270}" srcOrd="0" destOrd="0" presId="urn:microsoft.com/office/officeart/2005/8/layout/vList2"/>
    <dgm:cxn modelId="{37124CD2-1D6C-4533-9D33-F75CF90B0E6D}" type="presOf" srcId="{810F3BB3-FE60-4BC7-B5C8-FAA45D1B8EE4}" destId="{7DEFF8C9-542F-46CF-A603-92364AC9D32D}" srcOrd="0" destOrd="0" presId="urn:microsoft.com/office/officeart/2005/8/layout/vList2"/>
    <dgm:cxn modelId="{7FE2BBD7-0FE8-4E30-AB01-F41AC0922FD6}" type="presOf" srcId="{B2232578-A9CD-4907-8773-3A455268B842}" destId="{2C210D89-2B18-4F8B-A427-2E17BC26DAE7}" srcOrd="0" destOrd="0" presId="urn:microsoft.com/office/officeart/2005/8/layout/vList2"/>
    <dgm:cxn modelId="{682FE4DF-B817-4D76-B2D7-8AFCDD83C8B6}" type="presOf" srcId="{64A79329-25E3-4DDF-8087-D60C44E7FA74}" destId="{2C210D89-2B18-4F8B-A427-2E17BC26DAE7}" srcOrd="0" destOrd="2" presId="urn:microsoft.com/office/officeart/2005/8/layout/vList2"/>
    <dgm:cxn modelId="{965C4BE6-C02D-4B72-B442-80DA1CA1ACC4}" type="presOf" srcId="{60D3402C-8B91-4F44-9FBB-8942B46874D1}" destId="{2C210D89-2B18-4F8B-A427-2E17BC26DAE7}" srcOrd="0" destOrd="3" presId="urn:microsoft.com/office/officeart/2005/8/layout/vList2"/>
    <dgm:cxn modelId="{3DDFD9EF-1A9E-4B39-950F-23D01F78F4C1}" srcId="{DAC9CCE2-F494-42CE-A3E2-5172E9757D3B}" destId="{60D3402C-8B91-4F44-9FBB-8942B46874D1}" srcOrd="3" destOrd="0" parTransId="{FE019125-CB44-47AA-9888-550022179E2C}" sibTransId="{37A1065B-0549-4938-ADEE-40C67A9F191D}"/>
    <dgm:cxn modelId="{0385F2B0-404A-4CAA-A779-A99DE1665DDE}" type="presParOf" srcId="{082B5B74-AD92-44CF-9753-218522B81686}" destId="{363151EE-176B-4220-A447-979AE3ABD270}" srcOrd="0" destOrd="0" presId="urn:microsoft.com/office/officeart/2005/8/layout/vList2"/>
    <dgm:cxn modelId="{48273DCB-1B7B-4306-8560-975088D7ADC4}" type="presParOf" srcId="{082B5B74-AD92-44CF-9753-218522B81686}" destId="{2C210D89-2B18-4F8B-A427-2E17BC26DAE7}" srcOrd="1" destOrd="0" presId="urn:microsoft.com/office/officeart/2005/8/layout/vList2"/>
    <dgm:cxn modelId="{4D9245FC-AD0B-48B4-BE8A-D8F602F97E3E}" type="presParOf" srcId="{082B5B74-AD92-44CF-9753-218522B81686}" destId="{7DEFF8C9-542F-46CF-A603-92364AC9D32D}" srcOrd="2" destOrd="0" presId="urn:microsoft.com/office/officeart/2005/8/layout/vList2"/>
    <dgm:cxn modelId="{CAA1833F-283D-4ED5-B51D-3B38147F37ED}" type="presParOf" srcId="{082B5B74-AD92-44CF-9753-218522B81686}" destId="{8CEA1E5D-C64E-4E8E-B678-25DFB2EA8BC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A692A6-2E20-4635-A4F9-21850407B159}"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B851DF8B-9A13-4D14-A95B-A8F2468D877B}">
      <dgm:prSet/>
      <dgm:spPr>
        <a:solidFill>
          <a:srgbClr val="0D7062"/>
        </a:solidFill>
      </dgm:spPr>
      <dgm:t>
        <a:bodyPr/>
        <a:lstStyle/>
        <a:p>
          <a:r>
            <a:rPr lang="en-US" b="0" i="0" u="sng" dirty="0"/>
            <a:t>Stalking</a:t>
          </a:r>
          <a:r>
            <a:rPr lang="en-US" b="0" i="0" dirty="0"/>
            <a:t>: Engaging in a </a:t>
          </a:r>
          <a:r>
            <a:rPr lang="en-US" b="1" i="0" dirty="0"/>
            <a:t>course of conduct</a:t>
          </a:r>
          <a:r>
            <a:rPr lang="en-US" b="0" i="0" dirty="0"/>
            <a:t> directed at a </a:t>
          </a:r>
          <a:r>
            <a:rPr lang="en-US" b="1" i="0" dirty="0"/>
            <a:t>specific individual</a:t>
          </a:r>
          <a:r>
            <a:rPr lang="en-US" b="0" i="0" dirty="0"/>
            <a:t> that would cause a </a:t>
          </a:r>
          <a:r>
            <a:rPr lang="en-US" b="1" i="0" dirty="0"/>
            <a:t>reasonable person</a:t>
          </a:r>
          <a:r>
            <a:rPr lang="en-US" b="0" i="0" dirty="0"/>
            <a:t> to:</a:t>
          </a:r>
          <a:endParaRPr lang="en-US" dirty="0"/>
        </a:p>
      </dgm:t>
    </dgm:pt>
    <dgm:pt modelId="{0D674FC5-2B97-43BB-8EDF-B73B9D2F2C52}" type="parTrans" cxnId="{FE06221C-2564-48A0-8AB4-FECC748C18A8}">
      <dgm:prSet/>
      <dgm:spPr/>
      <dgm:t>
        <a:bodyPr/>
        <a:lstStyle/>
        <a:p>
          <a:endParaRPr lang="en-US"/>
        </a:p>
      </dgm:t>
    </dgm:pt>
    <dgm:pt modelId="{A597E86C-BCBB-4A8F-871B-26A9DC530621}" type="sibTrans" cxnId="{FE06221C-2564-48A0-8AB4-FECC748C18A8}">
      <dgm:prSet/>
      <dgm:spPr/>
      <dgm:t>
        <a:bodyPr/>
        <a:lstStyle/>
        <a:p>
          <a:endParaRPr lang="en-US"/>
        </a:p>
      </dgm:t>
    </dgm:pt>
    <dgm:pt modelId="{7A44DFBB-86E9-4374-8382-1823092A4276}">
      <dgm:prSet/>
      <dgm:spPr/>
      <dgm:t>
        <a:bodyPr/>
        <a:lstStyle/>
        <a:p>
          <a:pPr>
            <a:buFont typeface="Courier New" panose="02070309020205020404" pitchFamily="49" charset="0"/>
            <a:buChar char="o"/>
          </a:pPr>
          <a:r>
            <a:rPr lang="en-US" b="0" i="0" dirty="0"/>
            <a:t>Fear for the individual’s safety or safety of others</a:t>
          </a:r>
          <a:endParaRPr lang="en-US" dirty="0"/>
        </a:p>
      </dgm:t>
    </dgm:pt>
    <dgm:pt modelId="{74EDE1B5-CDCF-46BA-B35C-4DDE6496D693}" type="parTrans" cxnId="{AE974D7C-C4AD-4641-A513-A957F439CD78}">
      <dgm:prSet/>
      <dgm:spPr/>
      <dgm:t>
        <a:bodyPr/>
        <a:lstStyle/>
        <a:p>
          <a:endParaRPr lang="en-US"/>
        </a:p>
      </dgm:t>
    </dgm:pt>
    <dgm:pt modelId="{7C455710-D9B4-499C-8DE9-F274AC26B6E4}" type="sibTrans" cxnId="{AE974D7C-C4AD-4641-A513-A957F439CD78}">
      <dgm:prSet/>
      <dgm:spPr/>
      <dgm:t>
        <a:bodyPr/>
        <a:lstStyle/>
        <a:p>
          <a:endParaRPr lang="en-US"/>
        </a:p>
      </dgm:t>
    </dgm:pt>
    <dgm:pt modelId="{6D0F29F1-461F-40D3-A651-652CDB014ABF}">
      <dgm:prSet/>
      <dgm:spPr/>
      <dgm:t>
        <a:bodyPr/>
        <a:lstStyle/>
        <a:p>
          <a:pPr>
            <a:buFont typeface="Courier New" panose="02070309020205020404" pitchFamily="49" charset="0"/>
            <a:buChar char="o"/>
          </a:pPr>
          <a:r>
            <a:rPr lang="en-US" b="0" i="0" dirty="0"/>
            <a:t>Suffer </a:t>
          </a:r>
          <a:r>
            <a:rPr lang="en-US" b="1" i="0" u="sng" dirty="0"/>
            <a:t>substantial</a:t>
          </a:r>
          <a:r>
            <a:rPr lang="en-US" b="1" i="0" dirty="0"/>
            <a:t> emotional distress</a:t>
          </a:r>
          <a:endParaRPr lang="en-US" dirty="0"/>
        </a:p>
      </dgm:t>
    </dgm:pt>
    <dgm:pt modelId="{61056595-8BD9-47F0-88D7-EF5AED4E5E2C}" type="parTrans" cxnId="{5BBFFDD8-B297-42B4-9B48-61F856ACA03B}">
      <dgm:prSet/>
      <dgm:spPr/>
      <dgm:t>
        <a:bodyPr/>
        <a:lstStyle/>
        <a:p>
          <a:endParaRPr lang="en-US"/>
        </a:p>
      </dgm:t>
    </dgm:pt>
    <dgm:pt modelId="{D53BB8C9-AA51-4771-AFFF-F393AC9DC989}" type="sibTrans" cxnId="{5BBFFDD8-B297-42B4-9B48-61F856ACA03B}">
      <dgm:prSet/>
      <dgm:spPr/>
      <dgm:t>
        <a:bodyPr/>
        <a:lstStyle/>
        <a:p>
          <a:endParaRPr lang="en-US"/>
        </a:p>
      </dgm:t>
    </dgm:pt>
    <dgm:pt modelId="{96575BC8-AAB4-4D8B-987E-A7388FB71447}">
      <dgm:prSet/>
      <dgm:spPr>
        <a:solidFill>
          <a:srgbClr val="0D7062"/>
        </a:solidFill>
      </dgm:spPr>
      <dgm:t>
        <a:bodyPr/>
        <a:lstStyle/>
        <a:p>
          <a:r>
            <a:rPr lang="en-US" b="0" i="0" dirty="0"/>
            <a:t>Course of conduct = 2 or more acts</a:t>
          </a:r>
          <a:endParaRPr lang="en-US" dirty="0"/>
        </a:p>
      </dgm:t>
    </dgm:pt>
    <dgm:pt modelId="{90CCB320-06C9-4CA8-9F48-4C1AB7F34932}" type="parTrans" cxnId="{2C215450-8EE2-4383-BB94-CA17F2441874}">
      <dgm:prSet/>
      <dgm:spPr/>
      <dgm:t>
        <a:bodyPr/>
        <a:lstStyle/>
        <a:p>
          <a:endParaRPr lang="en-US"/>
        </a:p>
      </dgm:t>
    </dgm:pt>
    <dgm:pt modelId="{F88E6C15-E5B4-4B96-945E-5F172A4A2D81}" type="sibTrans" cxnId="{2C215450-8EE2-4383-BB94-CA17F2441874}">
      <dgm:prSet/>
      <dgm:spPr/>
      <dgm:t>
        <a:bodyPr/>
        <a:lstStyle/>
        <a:p>
          <a:endParaRPr lang="en-US"/>
        </a:p>
      </dgm:t>
    </dgm:pt>
    <dgm:pt modelId="{A5616F87-1212-4291-B856-48EC2816FACB}">
      <dgm:prSet/>
      <dgm:spPr/>
      <dgm:t>
        <a:bodyPr/>
        <a:lstStyle/>
        <a:p>
          <a:pPr>
            <a:buFont typeface="Courier New" panose="02070309020205020404" pitchFamily="49" charset="0"/>
            <a:buChar char="o"/>
          </a:pPr>
          <a:r>
            <a:rPr lang="en-US" b="0" i="0" dirty="0"/>
            <a:t>Reasonable person = similar circumstances, identities as victim</a:t>
          </a:r>
          <a:endParaRPr lang="en-US" dirty="0"/>
        </a:p>
      </dgm:t>
    </dgm:pt>
    <dgm:pt modelId="{CF62CB07-1B9A-411C-8FFD-9A7ABABF0AC9}" type="parTrans" cxnId="{BED8C259-5C02-4107-BB44-D4DDB510BC73}">
      <dgm:prSet/>
      <dgm:spPr/>
      <dgm:t>
        <a:bodyPr/>
        <a:lstStyle/>
        <a:p>
          <a:endParaRPr lang="en-US"/>
        </a:p>
      </dgm:t>
    </dgm:pt>
    <dgm:pt modelId="{BB00D486-10CA-40F2-AB30-246F3B2271AD}" type="sibTrans" cxnId="{BED8C259-5C02-4107-BB44-D4DDB510BC73}">
      <dgm:prSet/>
      <dgm:spPr/>
      <dgm:t>
        <a:bodyPr/>
        <a:lstStyle/>
        <a:p>
          <a:endParaRPr lang="en-US"/>
        </a:p>
      </dgm:t>
    </dgm:pt>
    <dgm:pt modelId="{44128854-3170-46A6-B81B-2658A6CE97E4}">
      <dgm:prSet/>
      <dgm:spPr/>
      <dgm:t>
        <a:bodyPr/>
        <a:lstStyle/>
        <a:p>
          <a:pPr>
            <a:buFont typeface="Courier New" panose="02070309020205020404" pitchFamily="49" charset="0"/>
            <a:buChar char="o"/>
          </a:pPr>
          <a:r>
            <a:rPr lang="en-US" b="0" i="0" dirty="0"/>
            <a:t>Substantial emotional distress = may require medical or other professional treatment</a:t>
          </a:r>
          <a:endParaRPr lang="en-US" dirty="0"/>
        </a:p>
      </dgm:t>
    </dgm:pt>
    <dgm:pt modelId="{05C3059D-C5BA-46CA-A0B9-B20F1E88D8D3}" type="parTrans" cxnId="{97C91256-178D-4BC4-BC0F-1CD9F3DAF431}">
      <dgm:prSet/>
      <dgm:spPr/>
      <dgm:t>
        <a:bodyPr/>
        <a:lstStyle/>
        <a:p>
          <a:endParaRPr lang="en-US"/>
        </a:p>
      </dgm:t>
    </dgm:pt>
    <dgm:pt modelId="{7FABDF7A-28BB-4DF6-AF5C-FA7D5DA35CDE}" type="sibTrans" cxnId="{97C91256-178D-4BC4-BC0F-1CD9F3DAF431}">
      <dgm:prSet/>
      <dgm:spPr/>
      <dgm:t>
        <a:bodyPr/>
        <a:lstStyle/>
        <a:p>
          <a:endParaRPr lang="en-US"/>
        </a:p>
      </dgm:t>
    </dgm:pt>
    <dgm:pt modelId="{DC43D745-B2A8-46C5-93C2-119EC8277AC1}" type="pres">
      <dgm:prSet presAssocID="{55A692A6-2E20-4635-A4F9-21850407B159}" presName="linear" presStyleCnt="0">
        <dgm:presLayoutVars>
          <dgm:animLvl val="lvl"/>
          <dgm:resizeHandles val="exact"/>
        </dgm:presLayoutVars>
      </dgm:prSet>
      <dgm:spPr/>
    </dgm:pt>
    <dgm:pt modelId="{61D7AF08-EB26-45A8-A852-57887C8C8E66}" type="pres">
      <dgm:prSet presAssocID="{B851DF8B-9A13-4D14-A95B-A8F2468D877B}" presName="parentText" presStyleLbl="node1" presStyleIdx="0" presStyleCnt="2">
        <dgm:presLayoutVars>
          <dgm:chMax val="0"/>
          <dgm:bulletEnabled val="1"/>
        </dgm:presLayoutVars>
      </dgm:prSet>
      <dgm:spPr/>
    </dgm:pt>
    <dgm:pt modelId="{C3192AFA-E797-4C3C-851A-D17225506C1B}" type="pres">
      <dgm:prSet presAssocID="{B851DF8B-9A13-4D14-A95B-A8F2468D877B}" presName="childText" presStyleLbl="revTx" presStyleIdx="0" presStyleCnt="2">
        <dgm:presLayoutVars>
          <dgm:bulletEnabled val="1"/>
        </dgm:presLayoutVars>
      </dgm:prSet>
      <dgm:spPr/>
    </dgm:pt>
    <dgm:pt modelId="{180219AC-66B2-4EFC-A06C-D0A589D2EB7E}" type="pres">
      <dgm:prSet presAssocID="{96575BC8-AAB4-4D8B-987E-A7388FB71447}" presName="parentText" presStyleLbl="node1" presStyleIdx="1" presStyleCnt="2">
        <dgm:presLayoutVars>
          <dgm:chMax val="0"/>
          <dgm:bulletEnabled val="1"/>
        </dgm:presLayoutVars>
      </dgm:prSet>
      <dgm:spPr/>
    </dgm:pt>
    <dgm:pt modelId="{F71AEA36-6723-4840-8A08-806CFFD0A02C}" type="pres">
      <dgm:prSet presAssocID="{96575BC8-AAB4-4D8B-987E-A7388FB71447}" presName="childText" presStyleLbl="revTx" presStyleIdx="1" presStyleCnt="2">
        <dgm:presLayoutVars>
          <dgm:bulletEnabled val="1"/>
        </dgm:presLayoutVars>
      </dgm:prSet>
      <dgm:spPr/>
    </dgm:pt>
  </dgm:ptLst>
  <dgm:cxnLst>
    <dgm:cxn modelId="{FE06221C-2564-48A0-8AB4-FECC748C18A8}" srcId="{55A692A6-2E20-4635-A4F9-21850407B159}" destId="{B851DF8B-9A13-4D14-A95B-A8F2468D877B}" srcOrd="0" destOrd="0" parTransId="{0D674FC5-2B97-43BB-8EDF-B73B9D2F2C52}" sibTransId="{A597E86C-BCBB-4A8F-871B-26A9DC530621}"/>
    <dgm:cxn modelId="{166E082F-C018-477C-B5B0-7AF1BBCF9909}" type="presOf" srcId="{55A692A6-2E20-4635-A4F9-21850407B159}" destId="{DC43D745-B2A8-46C5-93C2-119EC8277AC1}" srcOrd="0" destOrd="0" presId="urn:microsoft.com/office/officeart/2005/8/layout/vList2"/>
    <dgm:cxn modelId="{4F596565-ECB4-45B8-B1E2-22D004105256}" type="presOf" srcId="{7A44DFBB-86E9-4374-8382-1823092A4276}" destId="{C3192AFA-E797-4C3C-851A-D17225506C1B}" srcOrd="0" destOrd="0" presId="urn:microsoft.com/office/officeart/2005/8/layout/vList2"/>
    <dgm:cxn modelId="{2C215450-8EE2-4383-BB94-CA17F2441874}" srcId="{55A692A6-2E20-4635-A4F9-21850407B159}" destId="{96575BC8-AAB4-4D8B-987E-A7388FB71447}" srcOrd="1" destOrd="0" parTransId="{90CCB320-06C9-4CA8-9F48-4C1AB7F34932}" sibTransId="{F88E6C15-E5B4-4B96-945E-5F172A4A2D81}"/>
    <dgm:cxn modelId="{97C91256-178D-4BC4-BC0F-1CD9F3DAF431}" srcId="{96575BC8-AAB4-4D8B-987E-A7388FB71447}" destId="{44128854-3170-46A6-B81B-2658A6CE97E4}" srcOrd="1" destOrd="0" parTransId="{05C3059D-C5BA-46CA-A0B9-B20F1E88D8D3}" sibTransId="{7FABDF7A-28BB-4DF6-AF5C-FA7D5DA35CDE}"/>
    <dgm:cxn modelId="{BED8C259-5C02-4107-BB44-D4DDB510BC73}" srcId="{96575BC8-AAB4-4D8B-987E-A7388FB71447}" destId="{A5616F87-1212-4291-B856-48EC2816FACB}" srcOrd="0" destOrd="0" parTransId="{CF62CB07-1B9A-411C-8FFD-9A7ABABF0AC9}" sibTransId="{BB00D486-10CA-40F2-AB30-246F3B2271AD}"/>
    <dgm:cxn modelId="{AE974D7C-C4AD-4641-A513-A957F439CD78}" srcId="{B851DF8B-9A13-4D14-A95B-A8F2468D877B}" destId="{7A44DFBB-86E9-4374-8382-1823092A4276}" srcOrd="0" destOrd="0" parTransId="{74EDE1B5-CDCF-46BA-B35C-4DDE6496D693}" sibTransId="{7C455710-D9B4-499C-8DE9-F274AC26B6E4}"/>
    <dgm:cxn modelId="{06B04B7D-2ABB-450C-ADC1-3DE1524FC5DB}" type="presOf" srcId="{6D0F29F1-461F-40D3-A651-652CDB014ABF}" destId="{C3192AFA-E797-4C3C-851A-D17225506C1B}" srcOrd="0" destOrd="1" presId="urn:microsoft.com/office/officeart/2005/8/layout/vList2"/>
    <dgm:cxn modelId="{6FCA8CC7-D700-4D56-93FD-06626D618742}" type="presOf" srcId="{96575BC8-AAB4-4D8B-987E-A7388FB71447}" destId="{180219AC-66B2-4EFC-A06C-D0A589D2EB7E}" srcOrd="0" destOrd="0" presId="urn:microsoft.com/office/officeart/2005/8/layout/vList2"/>
    <dgm:cxn modelId="{5BBFFDD8-B297-42B4-9B48-61F856ACA03B}" srcId="{B851DF8B-9A13-4D14-A95B-A8F2468D877B}" destId="{6D0F29F1-461F-40D3-A651-652CDB014ABF}" srcOrd="1" destOrd="0" parTransId="{61056595-8BD9-47F0-88D7-EF5AED4E5E2C}" sibTransId="{D53BB8C9-AA51-4771-AFFF-F393AC9DC989}"/>
    <dgm:cxn modelId="{0E5B97DB-AAAE-49DF-B181-61CCA3B2672F}" type="presOf" srcId="{A5616F87-1212-4291-B856-48EC2816FACB}" destId="{F71AEA36-6723-4840-8A08-806CFFD0A02C}" srcOrd="0" destOrd="0" presId="urn:microsoft.com/office/officeart/2005/8/layout/vList2"/>
    <dgm:cxn modelId="{CA4A22F0-2683-4AFB-BE0F-D5B98B28661B}" type="presOf" srcId="{44128854-3170-46A6-B81B-2658A6CE97E4}" destId="{F71AEA36-6723-4840-8A08-806CFFD0A02C}" srcOrd="0" destOrd="1" presId="urn:microsoft.com/office/officeart/2005/8/layout/vList2"/>
    <dgm:cxn modelId="{1DA046FB-2B00-4384-ABA5-D1778ED101F9}" type="presOf" srcId="{B851DF8B-9A13-4D14-A95B-A8F2468D877B}" destId="{61D7AF08-EB26-45A8-A852-57887C8C8E66}" srcOrd="0" destOrd="0" presId="urn:microsoft.com/office/officeart/2005/8/layout/vList2"/>
    <dgm:cxn modelId="{E8086166-7FA4-4B5D-A1DB-3BBBC0C6DF96}" type="presParOf" srcId="{DC43D745-B2A8-46C5-93C2-119EC8277AC1}" destId="{61D7AF08-EB26-45A8-A852-57887C8C8E66}" srcOrd="0" destOrd="0" presId="urn:microsoft.com/office/officeart/2005/8/layout/vList2"/>
    <dgm:cxn modelId="{A7916A8B-4D86-4D66-9DB9-56ADDE22DB9A}" type="presParOf" srcId="{DC43D745-B2A8-46C5-93C2-119EC8277AC1}" destId="{C3192AFA-E797-4C3C-851A-D17225506C1B}" srcOrd="1" destOrd="0" presId="urn:microsoft.com/office/officeart/2005/8/layout/vList2"/>
    <dgm:cxn modelId="{1381D209-9698-40A1-A6D5-34360E9523BD}" type="presParOf" srcId="{DC43D745-B2A8-46C5-93C2-119EC8277AC1}" destId="{180219AC-66B2-4EFC-A06C-D0A589D2EB7E}" srcOrd="2" destOrd="0" presId="urn:microsoft.com/office/officeart/2005/8/layout/vList2"/>
    <dgm:cxn modelId="{38DC438A-6DD4-4C1A-A754-A39F9478250E}" type="presParOf" srcId="{DC43D745-B2A8-46C5-93C2-119EC8277AC1}" destId="{F71AEA36-6723-4840-8A08-806CFFD0A02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356843-7392-4706-B93C-C04E84C6D47F}" type="doc">
      <dgm:prSet loTypeId="urn:microsoft.com/office/officeart/2008/layout/LinedList" loCatId="list" qsTypeId="urn:microsoft.com/office/officeart/2005/8/quickstyle/simple1" qsCatId="simple" csTypeId="urn:microsoft.com/office/officeart/2005/8/colors/accent3_2" csCatId="accent3"/>
      <dgm:spPr/>
      <dgm:t>
        <a:bodyPr/>
        <a:lstStyle/>
        <a:p>
          <a:endParaRPr lang="en-US"/>
        </a:p>
      </dgm:t>
    </dgm:pt>
    <dgm:pt modelId="{BB104A04-8185-4351-9AA1-41F307793B50}">
      <dgm:prSet/>
      <dgm:spPr/>
      <dgm:t>
        <a:bodyPr/>
        <a:lstStyle/>
        <a:p>
          <a:r>
            <a:rPr lang="en-US" b="0" i="0" u="sng"/>
            <a:t>Retaliation</a:t>
          </a:r>
          <a:r>
            <a:rPr lang="en-US" b="0" i="0"/>
            <a:t>: No individual may intimidate, threaten, coerce, or discriminate against any individual for the purpose of interfering with any right or privilege secured by this policy or because the individual has </a:t>
          </a:r>
          <a:r>
            <a:rPr lang="en-US" b="1" i="0"/>
            <a:t>made a report or formal complaint, testified, assisted, or participated or refused to participate in any manner in an investigation, proceeding, or hearing under this policy</a:t>
          </a:r>
          <a:endParaRPr lang="en-US"/>
        </a:p>
      </dgm:t>
    </dgm:pt>
    <dgm:pt modelId="{A13DD7D8-0144-4C13-9DE9-F40006100916}" type="parTrans" cxnId="{34ABDAB3-C870-4242-B168-89B94E70C16C}">
      <dgm:prSet/>
      <dgm:spPr/>
      <dgm:t>
        <a:bodyPr/>
        <a:lstStyle/>
        <a:p>
          <a:endParaRPr lang="en-US"/>
        </a:p>
      </dgm:t>
    </dgm:pt>
    <dgm:pt modelId="{848A9539-FF49-4E00-981D-CFE2F8A08869}" type="sibTrans" cxnId="{34ABDAB3-C870-4242-B168-89B94E70C16C}">
      <dgm:prSet/>
      <dgm:spPr/>
      <dgm:t>
        <a:bodyPr/>
        <a:lstStyle/>
        <a:p>
          <a:endParaRPr lang="en-US"/>
        </a:p>
      </dgm:t>
    </dgm:pt>
    <dgm:pt modelId="{9CCEC04E-100D-4C8A-BAEB-D5B144C3F15B}" type="pres">
      <dgm:prSet presAssocID="{E2356843-7392-4706-B93C-C04E84C6D47F}" presName="vert0" presStyleCnt="0">
        <dgm:presLayoutVars>
          <dgm:dir/>
          <dgm:animOne val="branch"/>
          <dgm:animLvl val="lvl"/>
        </dgm:presLayoutVars>
      </dgm:prSet>
      <dgm:spPr/>
    </dgm:pt>
    <dgm:pt modelId="{E6EE464A-2354-411C-B7FC-A0A73319C4C6}" type="pres">
      <dgm:prSet presAssocID="{BB104A04-8185-4351-9AA1-41F307793B50}" presName="thickLine" presStyleLbl="alignNode1" presStyleIdx="0" presStyleCnt="1"/>
      <dgm:spPr/>
    </dgm:pt>
    <dgm:pt modelId="{66BAF377-E6F0-4164-BDC8-FD883824FBD7}" type="pres">
      <dgm:prSet presAssocID="{BB104A04-8185-4351-9AA1-41F307793B50}" presName="horz1" presStyleCnt="0"/>
      <dgm:spPr/>
    </dgm:pt>
    <dgm:pt modelId="{C9BA0B81-FDD6-4735-B46A-85BE82EC084F}" type="pres">
      <dgm:prSet presAssocID="{BB104A04-8185-4351-9AA1-41F307793B50}" presName="tx1" presStyleLbl="revTx" presStyleIdx="0" presStyleCnt="1"/>
      <dgm:spPr/>
    </dgm:pt>
    <dgm:pt modelId="{43EA62FE-B77A-4F78-9695-5F372CEB3444}" type="pres">
      <dgm:prSet presAssocID="{BB104A04-8185-4351-9AA1-41F307793B50}" presName="vert1" presStyleCnt="0"/>
      <dgm:spPr/>
    </dgm:pt>
  </dgm:ptLst>
  <dgm:cxnLst>
    <dgm:cxn modelId="{F931ED28-25C4-4688-A2E9-5BA063339CD6}" type="presOf" srcId="{E2356843-7392-4706-B93C-C04E84C6D47F}" destId="{9CCEC04E-100D-4C8A-BAEB-D5B144C3F15B}" srcOrd="0" destOrd="0" presId="urn:microsoft.com/office/officeart/2008/layout/LinedList"/>
    <dgm:cxn modelId="{7DFEEDA4-3520-4194-AFE4-47BB171F53EE}" type="presOf" srcId="{BB104A04-8185-4351-9AA1-41F307793B50}" destId="{C9BA0B81-FDD6-4735-B46A-85BE82EC084F}" srcOrd="0" destOrd="0" presId="urn:microsoft.com/office/officeart/2008/layout/LinedList"/>
    <dgm:cxn modelId="{34ABDAB3-C870-4242-B168-89B94E70C16C}" srcId="{E2356843-7392-4706-B93C-C04E84C6D47F}" destId="{BB104A04-8185-4351-9AA1-41F307793B50}" srcOrd="0" destOrd="0" parTransId="{A13DD7D8-0144-4C13-9DE9-F40006100916}" sibTransId="{848A9539-FF49-4E00-981D-CFE2F8A08869}"/>
    <dgm:cxn modelId="{AEBDC645-F7D9-4C7F-94CB-90F94FE2C0DB}" type="presParOf" srcId="{9CCEC04E-100D-4C8A-BAEB-D5B144C3F15B}" destId="{E6EE464A-2354-411C-B7FC-A0A73319C4C6}" srcOrd="0" destOrd="0" presId="urn:microsoft.com/office/officeart/2008/layout/LinedList"/>
    <dgm:cxn modelId="{966C75CA-4C76-4EE0-BDD0-8D806066B46C}" type="presParOf" srcId="{9CCEC04E-100D-4C8A-BAEB-D5B144C3F15B}" destId="{66BAF377-E6F0-4164-BDC8-FD883824FBD7}" srcOrd="1" destOrd="0" presId="urn:microsoft.com/office/officeart/2008/layout/LinedList"/>
    <dgm:cxn modelId="{C439B325-A752-476E-B79B-CEA2DD614A0B}" type="presParOf" srcId="{66BAF377-E6F0-4164-BDC8-FD883824FBD7}" destId="{C9BA0B81-FDD6-4735-B46A-85BE82EC084F}" srcOrd="0" destOrd="0" presId="urn:microsoft.com/office/officeart/2008/layout/LinedList"/>
    <dgm:cxn modelId="{5316E053-DC00-4A04-9553-6BA06F649E3A}" type="presParOf" srcId="{66BAF377-E6F0-4164-BDC8-FD883824FBD7}" destId="{43EA62FE-B77A-4F78-9695-5F372CEB3444}" srcOrd="1" destOrd="0" presId="urn:microsoft.com/office/officeart/2008/layout/LinedList"/>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C24C0E3-6199-4E5E-99E9-E80C042DDE14}"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FF2891B8-E67D-4C71-8E39-F5E4555DEEDB}">
      <dgm:prSet/>
      <dgm:spPr>
        <a:solidFill>
          <a:srgbClr val="0D7062"/>
        </a:solidFill>
      </dgm:spPr>
      <dgm:t>
        <a:bodyPr/>
        <a:lstStyle/>
        <a:p>
          <a:r>
            <a:rPr lang="en-US" b="0" i="0" dirty="0"/>
            <a:t>Complainant may be anyone</a:t>
          </a:r>
          <a:endParaRPr lang="en-US" dirty="0"/>
        </a:p>
      </dgm:t>
    </dgm:pt>
    <dgm:pt modelId="{1342B8C9-7B5C-4FAD-8EBE-E2FF3FB82068}" type="parTrans" cxnId="{B853A5B9-26AE-466D-B6E6-9C2623C5FEAE}">
      <dgm:prSet/>
      <dgm:spPr/>
      <dgm:t>
        <a:bodyPr/>
        <a:lstStyle/>
        <a:p>
          <a:endParaRPr lang="en-US"/>
        </a:p>
      </dgm:t>
    </dgm:pt>
    <dgm:pt modelId="{2BBA6B55-21CB-4B75-89F7-7B3E847F20C9}" type="sibTrans" cxnId="{B853A5B9-26AE-466D-B6E6-9C2623C5FEAE}">
      <dgm:prSet/>
      <dgm:spPr/>
      <dgm:t>
        <a:bodyPr/>
        <a:lstStyle/>
        <a:p>
          <a:endParaRPr lang="en-US"/>
        </a:p>
      </dgm:t>
    </dgm:pt>
    <dgm:pt modelId="{2CC4EA18-6980-475F-883F-B301EBF5ADB2}">
      <dgm:prSet/>
      <dgm:spPr>
        <a:solidFill>
          <a:srgbClr val="0D7062"/>
        </a:solidFill>
      </dgm:spPr>
      <dgm:t>
        <a:bodyPr/>
        <a:lstStyle/>
        <a:p>
          <a:r>
            <a:rPr lang="en-US" b="0" i="0" dirty="0"/>
            <a:t>Conduct may occur anywhere, but must impact University programs or activities</a:t>
          </a:r>
          <a:endParaRPr lang="en-US" dirty="0"/>
        </a:p>
      </dgm:t>
    </dgm:pt>
    <dgm:pt modelId="{77A7FC88-59D5-41F8-AE8C-02E3ADBF1B73}" type="parTrans" cxnId="{9D547696-2EC0-461A-B939-A046E8389591}">
      <dgm:prSet/>
      <dgm:spPr/>
      <dgm:t>
        <a:bodyPr/>
        <a:lstStyle/>
        <a:p>
          <a:endParaRPr lang="en-US"/>
        </a:p>
      </dgm:t>
    </dgm:pt>
    <dgm:pt modelId="{713B71E7-750B-499A-B35C-92ED1DD0DCB8}" type="sibTrans" cxnId="{9D547696-2EC0-461A-B939-A046E8389591}">
      <dgm:prSet/>
      <dgm:spPr/>
      <dgm:t>
        <a:bodyPr/>
        <a:lstStyle/>
        <a:p>
          <a:endParaRPr lang="en-US"/>
        </a:p>
      </dgm:t>
    </dgm:pt>
    <dgm:pt modelId="{976EC3EE-77D9-4A05-B50F-969841CDB020}">
      <dgm:prSet/>
      <dgm:spPr>
        <a:solidFill>
          <a:srgbClr val="0D7062"/>
        </a:solidFill>
      </dgm:spPr>
      <dgm:t>
        <a:bodyPr/>
        <a:lstStyle/>
        <a:p>
          <a:r>
            <a:rPr lang="en-US" b="0" i="0"/>
            <a:t>Overlap with: Title IX Policy</a:t>
          </a:r>
          <a:endParaRPr lang="en-US"/>
        </a:p>
      </dgm:t>
    </dgm:pt>
    <dgm:pt modelId="{7E4A5EE8-A105-4F7D-BE62-E38D1EC92C26}" type="parTrans" cxnId="{E3E7800D-F556-4D52-BDF7-614D077B3731}">
      <dgm:prSet/>
      <dgm:spPr/>
      <dgm:t>
        <a:bodyPr/>
        <a:lstStyle/>
        <a:p>
          <a:endParaRPr lang="en-US"/>
        </a:p>
      </dgm:t>
    </dgm:pt>
    <dgm:pt modelId="{2678F685-2142-4321-9615-A771059995B2}" type="sibTrans" cxnId="{E3E7800D-F556-4D52-BDF7-614D077B3731}">
      <dgm:prSet/>
      <dgm:spPr/>
      <dgm:t>
        <a:bodyPr/>
        <a:lstStyle/>
        <a:p>
          <a:endParaRPr lang="en-US"/>
        </a:p>
      </dgm:t>
    </dgm:pt>
    <dgm:pt modelId="{D30D6639-EE58-47EA-96FB-7FD484C45AA5}">
      <dgm:prSet/>
      <dgm:spPr/>
      <dgm:t>
        <a:bodyPr/>
        <a:lstStyle/>
        <a:p>
          <a:pPr>
            <a:buFont typeface="Courier New" panose="02070309020205020404" pitchFamily="49" charset="0"/>
            <a:buChar char="o"/>
          </a:pPr>
          <a:r>
            <a:rPr lang="en-US" b="0" i="0" dirty="0"/>
            <a:t>May be consolidated such that Title IX process applies</a:t>
          </a:r>
          <a:endParaRPr lang="en-US" dirty="0"/>
        </a:p>
      </dgm:t>
    </dgm:pt>
    <dgm:pt modelId="{A7BB5688-E348-4C21-8791-F0B3FD62E78B}" type="parTrans" cxnId="{55BF342A-301A-42E5-A6E7-322DF0F68001}">
      <dgm:prSet/>
      <dgm:spPr/>
      <dgm:t>
        <a:bodyPr/>
        <a:lstStyle/>
        <a:p>
          <a:endParaRPr lang="en-US"/>
        </a:p>
      </dgm:t>
    </dgm:pt>
    <dgm:pt modelId="{E5B15D7F-1455-4052-B2AE-9CFDF734CD87}" type="sibTrans" cxnId="{55BF342A-301A-42E5-A6E7-322DF0F68001}">
      <dgm:prSet/>
      <dgm:spPr/>
      <dgm:t>
        <a:bodyPr/>
        <a:lstStyle/>
        <a:p>
          <a:endParaRPr lang="en-US"/>
        </a:p>
      </dgm:t>
    </dgm:pt>
    <dgm:pt modelId="{D22E38C4-A25B-48B6-834C-FC801CD61F47}">
      <dgm:prSet/>
      <dgm:spPr>
        <a:solidFill>
          <a:srgbClr val="0D7062"/>
        </a:solidFill>
      </dgm:spPr>
      <dgm:t>
        <a:bodyPr/>
        <a:lstStyle/>
        <a:p>
          <a:r>
            <a:rPr lang="en-US" b="0" i="0"/>
            <a:t>Overlap with: Non-Discrimination Policy</a:t>
          </a:r>
          <a:endParaRPr lang="en-US"/>
        </a:p>
      </dgm:t>
    </dgm:pt>
    <dgm:pt modelId="{D93FD5FC-67B8-450D-B330-9DA3414CE1FC}" type="parTrans" cxnId="{BE3C942B-B670-4BC9-8493-0D53576AD168}">
      <dgm:prSet/>
      <dgm:spPr/>
      <dgm:t>
        <a:bodyPr/>
        <a:lstStyle/>
        <a:p>
          <a:endParaRPr lang="en-US"/>
        </a:p>
      </dgm:t>
    </dgm:pt>
    <dgm:pt modelId="{A565F4E1-8858-43C9-9BB0-F9665F766D06}" type="sibTrans" cxnId="{BE3C942B-B670-4BC9-8493-0D53576AD168}">
      <dgm:prSet/>
      <dgm:spPr/>
      <dgm:t>
        <a:bodyPr/>
        <a:lstStyle/>
        <a:p>
          <a:endParaRPr lang="en-US"/>
        </a:p>
      </dgm:t>
    </dgm:pt>
    <dgm:pt modelId="{6382FFCF-A5E2-4631-997F-C8FC475BDE30}">
      <dgm:prSet/>
      <dgm:spPr/>
      <dgm:t>
        <a:bodyPr/>
        <a:lstStyle/>
        <a:p>
          <a:pPr>
            <a:buFont typeface="Courier New" panose="02070309020205020404" pitchFamily="49" charset="0"/>
            <a:buChar char="o"/>
          </a:pPr>
          <a:r>
            <a:rPr lang="en-US" b="0" i="0" dirty="0"/>
            <a:t>College will coordinate</a:t>
          </a:r>
          <a:endParaRPr lang="en-US" dirty="0"/>
        </a:p>
      </dgm:t>
    </dgm:pt>
    <dgm:pt modelId="{2C08B21F-AC11-489D-988C-CB295971F0C9}" type="parTrans" cxnId="{E3527044-5EA0-4A77-8C70-46BED7BE6C95}">
      <dgm:prSet/>
      <dgm:spPr/>
      <dgm:t>
        <a:bodyPr/>
        <a:lstStyle/>
        <a:p>
          <a:endParaRPr lang="en-US"/>
        </a:p>
      </dgm:t>
    </dgm:pt>
    <dgm:pt modelId="{283CE9F7-797B-4AEE-85B6-1F88B962DF9D}" type="sibTrans" cxnId="{E3527044-5EA0-4A77-8C70-46BED7BE6C95}">
      <dgm:prSet/>
      <dgm:spPr/>
      <dgm:t>
        <a:bodyPr/>
        <a:lstStyle/>
        <a:p>
          <a:endParaRPr lang="en-US"/>
        </a:p>
      </dgm:t>
    </dgm:pt>
    <dgm:pt modelId="{261941B3-78A1-4EDB-9F68-4EF05CC78159}" type="pres">
      <dgm:prSet presAssocID="{CC24C0E3-6199-4E5E-99E9-E80C042DDE14}" presName="linear" presStyleCnt="0">
        <dgm:presLayoutVars>
          <dgm:animLvl val="lvl"/>
          <dgm:resizeHandles val="exact"/>
        </dgm:presLayoutVars>
      </dgm:prSet>
      <dgm:spPr/>
    </dgm:pt>
    <dgm:pt modelId="{B9A4A772-FC33-47C6-B872-B769598A7B05}" type="pres">
      <dgm:prSet presAssocID="{FF2891B8-E67D-4C71-8E39-F5E4555DEEDB}" presName="parentText" presStyleLbl="node1" presStyleIdx="0" presStyleCnt="4">
        <dgm:presLayoutVars>
          <dgm:chMax val="0"/>
          <dgm:bulletEnabled val="1"/>
        </dgm:presLayoutVars>
      </dgm:prSet>
      <dgm:spPr/>
    </dgm:pt>
    <dgm:pt modelId="{F824D43D-CEEF-4ABC-A4AB-311C8EB0BAC4}" type="pres">
      <dgm:prSet presAssocID="{2BBA6B55-21CB-4B75-89F7-7B3E847F20C9}" presName="spacer" presStyleCnt="0"/>
      <dgm:spPr/>
    </dgm:pt>
    <dgm:pt modelId="{5D074066-3D38-4F5B-AAC2-62C541A4998B}" type="pres">
      <dgm:prSet presAssocID="{2CC4EA18-6980-475F-883F-B301EBF5ADB2}" presName="parentText" presStyleLbl="node1" presStyleIdx="1" presStyleCnt="4">
        <dgm:presLayoutVars>
          <dgm:chMax val="0"/>
          <dgm:bulletEnabled val="1"/>
        </dgm:presLayoutVars>
      </dgm:prSet>
      <dgm:spPr/>
    </dgm:pt>
    <dgm:pt modelId="{8E30AAB7-CE0A-4B6F-B517-5C9CC0E05A46}" type="pres">
      <dgm:prSet presAssocID="{713B71E7-750B-499A-B35C-92ED1DD0DCB8}" presName="spacer" presStyleCnt="0"/>
      <dgm:spPr/>
    </dgm:pt>
    <dgm:pt modelId="{D2280672-DA7A-4868-A728-51FAD1A5A3CD}" type="pres">
      <dgm:prSet presAssocID="{976EC3EE-77D9-4A05-B50F-969841CDB020}" presName="parentText" presStyleLbl="node1" presStyleIdx="2" presStyleCnt="4">
        <dgm:presLayoutVars>
          <dgm:chMax val="0"/>
          <dgm:bulletEnabled val="1"/>
        </dgm:presLayoutVars>
      </dgm:prSet>
      <dgm:spPr/>
    </dgm:pt>
    <dgm:pt modelId="{CB7363B5-32A3-4441-9508-DB3AACFB318A}" type="pres">
      <dgm:prSet presAssocID="{976EC3EE-77D9-4A05-B50F-969841CDB020}" presName="childText" presStyleLbl="revTx" presStyleIdx="0" presStyleCnt="2">
        <dgm:presLayoutVars>
          <dgm:bulletEnabled val="1"/>
        </dgm:presLayoutVars>
      </dgm:prSet>
      <dgm:spPr/>
    </dgm:pt>
    <dgm:pt modelId="{E25313E4-60A7-460A-A202-1BA538246328}" type="pres">
      <dgm:prSet presAssocID="{D22E38C4-A25B-48B6-834C-FC801CD61F47}" presName="parentText" presStyleLbl="node1" presStyleIdx="3" presStyleCnt="4">
        <dgm:presLayoutVars>
          <dgm:chMax val="0"/>
          <dgm:bulletEnabled val="1"/>
        </dgm:presLayoutVars>
      </dgm:prSet>
      <dgm:spPr/>
    </dgm:pt>
    <dgm:pt modelId="{A71B3754-19AA-4A83-8755-D0E915420099}" type="pres">
      <dgm:prSet presAssocID="{D22E38C4-A25B-48B6-834C-FC801CD61F47}" presName="childText" presStyleLbl="revTx" presStyleIdx="1" presStyleCnt="2">
        <dgm:presLayoutVars>
          <dgm:bulletEnabled val="1"/>
        </dgm:presLayoutVars>
      </dgm:prSet>
      <dgm:spPr/>
    </dgm:pt>
  </dgm:ptLst>
  <dgm:cxnLst>
    <dgm:cxn modelId="{E3E7800D-F556-4D52-BDF7-614D077B3731}" srcId="{CC24C0E3-6199-4E5E-99E9-E80C042DDE14}" destId="{976EC3EE-77D9-4A05-B50F-969841CDB020}" srcOrd="2" destOrd="0" parTransId="{7E4A5EE8-A105-4F7D-BE62-E38D1EC92C26}" sibTransId="{2678F685-2142-4321-9615-A771059995B2}"/>
    <dgm:cxn modelId="{0C821912-19C8-448C-8DFD-C7C021F9876F}" type="presOf" srcId="{2CC4EA18-6980-475F-883F-B301EBF5ADB2}" destId="{5D074066-3D38-4F5B-AAC2-62C541A4998B}" srcOrd="0" destOrd="0" presId="urn:microsoft.com/office/officeart/2005/8/layout/vList2"/>
    <dgm:cxn modelId="{55BF342A-301A-42E5-A6E7-322DF0F68001}" srcId="{976EC3EE-77D9-4A05-B50F-969841CDB020}" destId="{D30D6639-EE58-47EA-96FB-7FD484C45AA5}" srcOrd="0" destOrd="0" parTransId="{A7BB5688-E348-4C21-8791-F0B3FD62E78B}" sibTransId="{E5B15D7F-1455-4052-B2AE-9CFDF734CD87}"/>
    <dgm:cxn modelId="{BE3C942B-B670-4BC9-8493-0D53576AD168}" srcId="{CC24C0E3-6199-4E5E-99E9-E80C042DDE14}" destId="{D22E38C4-A25B-48B6-834C-FC801CD61F47}" srcOrd="3" destOrd="0" parTransId="{D93FD5FC-67B8-450D-B330-9DA3414CE1FC}" sibTransId="{A565F4E1-8858-43C9-9BB0-F9665F766D06}"/>
    <dgm:cxn modelId="{E3527044-5EA0-4A77-8C70-46BED7BE6C95}" srcId="{D22E38C4-A25B-48B6-834C-FC801CD61F47}" destId="{6382FFCF-A5E2-4631-997F-C8FC475BDE30}" srcOrd="0" destOrd="0" parTransId="{2C08B21F-AC11-489D-988C-CB295971F0C9}" sibTransId="{283CE9F7-797B-4AEE-85B6-1F88B962DF9D}"/>
    <dgm:cxn modelId="{EDA83769-730D-4409-B79F-0036D1C55A6F}" type="presOf" srcId="{976EC3EE-77D9-4A05-B50F-969841CDB020}" destId="{D2280672-DA7A-4868-A728-51FAD1A5A3CD}" srcOrd="0" destOrd="0" presId="urn:microsoft.com/office/officeart/2005/8/layout/vList2"/>
    <dgm:cxn modelId="{E83E754A-9847-4B6B-AF97-4B68ACF17845}" type="presOf" srcId="{FF2891B8-E67D-4C71-8E39-F5E4555DEEDB}" destId="{B9A4A772-FC33-47C6-B872-B769598A7B05}" srcOrd="0" destOrd="0" presId="urn:microsoft.com/office/officeart/2005/8/layout/vList2"/>
    <dgm:cxn modelId="{17BAD190-B763-4974-9DC5-BA5E8D14278B}" type="presOf" srcId="{CC24C0E3-6199-4E5E-99E9-E80C042DDE14}" destId="{261941B3-78A1-4EDB-9F68-4EF05CC78159}" srcOrd="0" destOrd="0" presId="urn:microsoft.com/office/officeart/2005/8/layout/vList2"/>
    <dgm:cxn modelId="{B8A80E95-6843-4652-BDFC-1665E37A19EF}" type="presOf" srcId="{D22E38C4-A25B-48B6-834C-FC801CD61F47}" destId="{E25313E4-60A7-460A-A202-1BA538246328}" srcOrd="0" destOrd="0" presId="urn:microsoft.com/office/officeart/2005/8/layout/vList2"/>
    <dgm:cxn modelId="{9D547696-2EC0-461A-B939-A046E8389591}" srcId="{CC24C0E3-6199-4E5E-99E9-E80C042DDE14}" destId="{2CC4EA18-6980-475F-883F-B301EBF5ADB2}" srcOrd="1" destOrd="0" parTransId="{77A7FC88-59D5-41F8-AE8C-02E3ADBF1B73}" sibTransId="{713B71E7-750B-499A-B35C-92ED1DD0DCB8}"/>
    <dgm:cxn modelId="{B853A5B9-26AE-466D-B6E6-9C2623C5FEAE}" srcId="{CC24C0E3-6199-4E5E-99E9-E80C042DDE14}" destId="{FF2891B8-E67D-4C71-8E39-F5E4555DEEDB}" srcOrd="0" destOrd="0" parTransId="{1342B8C9-7B5C-4FAD-8EBE-E2FF3FB82068}" sibTransId="{2BBA6B55-21CB-4B75-89F7-7B3E847F20C9}"/>
    <dgm:cxn modelId="{307CD6CA-5638-4C84-8504-8C974EE607BC}" type="presOf" srcId="{D30D6639-EE58-47EA-96FB-7FD484C45AA5}" destId="{CB7363B5-32A3-4441-9508-DB3AACFB318A}" srcOrd="0" destOrd="0" presId="urn:microsoft.com/office/officeart/2005/8/layout/vList2"/>
    <dgm:cxn modelId="{85F3CAF7-6D1B-4DDC-870F-23A03493C381}" type="presOf" srcId="{6382FFCF-A5E2-4631-997F-C8FC475BDE30}" destId="{A71B3754-19AA-4A83-8755-D0E915420099}" srcOrd="0" destOrd="0" presId="urn:microsoft.com/office/officeart/2005/8/layout/vList2"/>
    <dgm:cxn modelId="{C534974B-363D-4894-8FFD-624C2947E27B}" type="presParOf" srcId="{261941B3-78A1-4EDB-9F68-4EF05CC78159}" destId="{B9A4A772-FC33-47C6-B872-B769598A7B05}" srcOrd="0" destOrd="0" presId="urn:microsoft.com/office/officeart/2005/8/layout/vList2"/>
    <dgm:cxn modelId="{A4D04861-BD5C-4AFE-A301-89274696982C}" type="presParOf" srcId="{261941B3-78A1-4EDB-9F68-4EF05CC78159}" destId="{F824D43D-CEEF-4ABC-A4AB-311C8EB0BAC4}" srcOrd="1" destOrd="0" presId="urn:microsoft.com/office/officeart/2005/8/layout/vList2"/>
    <dgm:cxn modelId="{D30F751C-5DA4-4EA0-8CE0-5BE436EE2D7D}" type="presParOf" srcId="{261941B3-78A1-4EDB-9F68-4EF05CC78159}" destId="{5D074066-3D38-4F5B-AAC2-62C541A4998B}" srcOrd="2" destOrd="0" presId="urn:microsoft.com/office/officeart/2005/8/layout/vList2"/>
    <dgm:cxn modelId="{CC800175-F86A-426F-B9F9-D12E0ED8DD2D}" type="presParOf" srcId="{261941B3-78A1-4EDB-9F68-4EF05CC78159}" destId="{8E30AAB7-CE0A-4B6F-B517-5C9CC0E05A46}" srcOrd="3" destOrd="0" presId="urn:microsoft.com/office/officeart/2005/8/layout/vList2"/>
    <dgm:cxn modelId="{1AA03FA3-FE8A-4AED-9D53-3F0C21085A6C}" type="presParOf" srcId="{261941B3-78A1-4EDB-9F68-4EF05CC78159}" destId="{D2280672-DA7A-4868-A728-51FAD1A5A3CD}" srcOrd="4" destOrd="0" presId="urn:microsoft.com/office/officeart/2005/8/layout/vList2"/>
    <dgm:cxn modelId="{B0AE7FA4-98CC-4664-AEC3-22BD9BAB6AC4}" type="presParOf" srcId="{261941B3-78A1-4EDB-9F68-4EF05CC78159}" destId="{CB7363B5-32A3-4441-9508-DB3AACFB318A}" srcOrd="5" destOrd="0" presId="urn:microsoft.com/office/officeart/2005/8/layout/vList2"/>
    <dgm:cxn modelId="{65A6267F-45D3-4E9E-B6D1-499CF5F06D1A}" type="presParOf" srcId="{261941B3-78A1-4EDB-9F68-4EF05CC78159}" destId="{E25313E4-60A7-460A-A202-1BA538246328}" srcOrd="6" destOrd="0" presId="urn:microsoft.com/office/officeart/2005/8/layout/vList2"/>
    <dgm:cxn modelId="{AD1C65E8-9CE2-499C-BE69-7DFF9CA52897}" type="presParOf" srcId="{261941B3-78A1-4EDB-9F68-4EF05CC78159}" destId="{A71B3754-19AA-4A83-8755-D0E915420099}"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662CF41-C03D-42B8-8901-AFCD990B82D6}"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889B4B8F-2E6F-4904-8F9A-97F2508551D4}">
      <dgm:prSet custT="1"/>
      <dgm:spPr>
        <a:solidFill>
          <a:srgbClr val="0D7062"/>
        </a:solidFill>
      </dgm:spPr>
      <dgm:t>
        <a:bodyPr/>
        <a:lstStyle/>
        <a:p>
          <a:r>
            <a:rPr lang="en-US" sz="3200" b="1" i="0" dirty="0"/>
            <a:t>Same/similar to Title IX Policy</a:t>
          </a:r>
          <a:r>
            <a:rPr lang="en-US" sz="3200" b="0" i="0" dirty="0"/>
            <a:t> (just expanded jurisdiction)</a:t>
          </a:r>
          <a:endParaRPr lang="en-US" sz="3200" dirty="0"/>
        </a:p>
      </dgm:t>
    </dgm:pt>
    <dgm:pt modelId="{76779DA4-56F1-423A-9A1E-2A6CBEDE8A93}" type="parTrans" cxnId="{0939CED6-DD1F-4929-BA63-394EB2661FB5}">
      <dgm:prSet/>
      <dgm:spPr/>
      <dgm:t>
        <a:bodyPr/>
        <a:lstStyle/>
        <a:p>
          <a:endParaRPr lang="en-US"/>
        </a:p>
      </dgm:t>
    </dgm:pt>
    <dgm:pt modelId="{3A61A3F7-AA96-4629-8D24-92158F4EE742}" type="sibTrans" cxnId="{0939CED6-DD1F-4929-BA63-394EB2661FB5}">
      <dgm:prSet/>
      <dgm:spPr/>
      <dgm:t>
        <a:bodyPr/>
        <a:lstStyle/>
        <a:p>
          <a:endParaRPr lang="en-US"/>
        </a:p>
      </dgm:t>
    </dgm:pt>
    <dgm:pt modelId="{1AEF7341-A086-4779-8CD1-C7A21217FE49}">
      <dgm:prSet custT="1"/>
      <dgm:spPr/>
      <dgm:t>
        <a:bodyPr/>
        <a:lstStyle/>
        <a:p>
          <a:pPr>
            <a:buFont typeface="Courier New" panose="02070309020205020404" pitchFamily="49" charset="0"/>
            <a:buChar char="o"/>
          </a:pPr>
          <a:r>
            <a:rPr lang="en-US" sz="2400" b="0" i="0" dirty="0"/>
            <a:t>Sexual Harassment</a:t>
          </a:r>
          <a:endParaRPr lang="en-US" sz="2400" dirty="0"/>
        </a:p>
      </dgm:t>
    </dgm:pt>
    <dgm:pt modelId="{38C1709B-6DBB-4AF8-8302-83931C5FF660}" type="parTrans" cxnId="{7E2347F7-9B00-4D3C-BCB7-12C129520273}">
      <dgm:prSet/>
      <dgm:spPr/>
      <dgm:t>
        <a:bodyPr/>
        <a:lstStyle/>
        <a:p>
          <a:endParaRPr lang="en-US"/>
        </a:p>
      </dgm:t>
    </dgm:pt>
    <dgm:pt modelId="{4E66552D-F406-4491-94E5-47DB700ACC11}" type="sibTrans" cxnId="{7E2347F7-9B00-4D3C-BCB7-12C129520273}">
      <dgm:prSet/>
      <dgm:spPr/>
      <dgm:t>
        <a:bodyPr/>
        <a:lstStyle/>
        <a:p>
          <a:endParaRPr lang="en-US"/>
        </a:p>
      </dgm:t>
    </dgm:pt>
    <dgm:pt modelId="{27081489-5594-478B-A3BF-294D197A106C}">
      <dgm:prSet custT="1"/>
      <dgm:spPr/>
      <dgm:t>
        <a:bodyPr/>
        <a:lstStyle/>
        <a:p>
          <a:pPr>
            <a:buFont typeface="Courier New" panose="02070309020205020404" pitchFamily="49" charset="0"/>
            <a:buChar char="o"/>
          </a:pPr>
          <a:r>
            <a:rPr lang="en-US" sz="2400" b="0" i="0" dirty="0"/>
            <a:t>Sexual Assault</a:t>
          </a:r>
          <a:endParaRPr lang="en-US" sz="2400" dirty="0"/>
        </a:p>
      </dgm:t>
    </dgm:pt>
    <dgm:pt modelId="{46F849B3-5181-49E3-A1A8-DDCB85EE8684}" type="parTrans" cxnId="{D020E1E7-99CE-4B40-8DA6-F5D767203883}">
      <dgm:prSet/>
      <dgm:spPr/>
      <dgm:t>
        <a:bodyPr/>
        <a:lstStyle/>
        <a:p>
          <a:endParaRPr lang="en-US"/>
        </a:p>
      </dgm:t>
    </dgm:pt>
    <dgm:pt modelId="{2D502673-8AF1-437A-976C-31411A4087CA}" type="sibTrans" cxnId="{D020E1E7-99CE-4B40-8DA6-F5D767203883}">
      <dgm:prSet/>
      <dgm:spPr/>
      <dgm:t>
        <a:bodyPr/>
        <a:lstStyle/>
        <a:p>
          <a:endParaRPr lang="en-US"/>
        </a:p>
      </dgm:t>
    </dgm:pt>
    <dgm:pt modelId="{BDAF10E1-A033-4C4E-923F-DF0432E0F9AB}">
      <dgm:prSet custT="1"/>
      <dgm:spPr/>
      <dgm:t>
        <a:bodyPr/>
        <a:lstStyle/>
        <a:p>
          <a:pPr>
            <a:buFont typeface="Courier New" panose="02070309020205020404" pitchFamily="49" charset="0"/>
            <a:buChar char="o"/>
          </a:pPr>
          <a:r>
            <a:rPr lang="en-US" sz="2400" b="0" i="0" dirty="0"/>
            <a:t>Stalking</a:t>
          </a:r>
          <a:endParaRPr lang="en-US" sz="2400" dirty="0"/>
        </a:p>
      </dgm:t>
    </dgm:pt>
    <dgm:pt modelId="{8E7A8178-1DB7-46BE-BC0F-1EBC2676B2E6}" type="parTrans" cxnId="{AF171F5D-9355-4476-9D2D-E8C71B3E9F81}">
      <dgm:prSet/>
      <dgm:spPr/>
      <dgm:t>
        <a:bodyPr/>
        <a:lstStyle/>
        <a:p>
          <a:endParaRPr lang="en-US"/>
        </a:p>
      </dgm:t>
    </dgm:pt>
    <dgm:pt modelId="{7C578E53-B034-47B3-BE23-FDF094986EC9}" type="sibTrans" cxnId="{AF171F5D-9355-4476-9D2D-E8C71B3E9F81}">
      <dgm:prSet/>
      <dgm:spPr/>
      <dgm:t>
        <a:bodyPr/>
        <a:lstStyle/>
        <a:p>
          <a:endParaRPr lang="en-US"/>
        </a:p>
      </dgm:t>
    </dgm:pt>
    <dgm:pt modelId="{4F0A2108-AE58-4E2E-898B-5175FE9101D2}">
      <dgm:prSet custT="1"/>
      <dgm:spPr/>
      <dgm:t>
        <a:bodyPr/>
        <a:lstStyle/>
        <a:p>
          <a:pPr>
            <a:buFont typeface="Courier New" panose="02070309020205020404" pitchFamily="49" charset="0"/>
            <a:buChar char="o"/>
          </a:pPr>
          <a:r>
            <a:rPr lang="en-US" sz="2400" b="0" i="0" dirty="0"/>
            <a:t>Retaliation</a:t>
          </a:r>
          <a:endParaRPr lang="en-US" sz="4000" dirty="0"/>
        </a:p>
      </dgm:t>
    </dgm:pt>
    <dgm:pt modelId="{8E8E8357-32F9-430C-AE5C-CC1F4D522DC5}" type="parTrans" cxnId="{7577BFBE-B50D-4D94-B5B3-E46F7DB23EB3}">
      <dgm:prSet/>
      <dgm:spPr/>
      <dgm:t>
        <a:bodyPr/>
        <a:lstStyle/>
        <a:p>
          <a:endParaRPr lang="en-US"/>
        </a:p>
      </dgm:t>
    </dgm:pt>
    <dgm:pt modelId="{EEABD9DE-B034-48DB-8B4B-D6AC9893976D}" type="sibTrans" cxnId="{7577BFBE-B50D-4D94-B5B3-E46F7DB23EB3}">
      <dgm:prSet/>
      <dgm:spPr/>
      <dgm:t>
        <a:bodyPr/>
        <a:lstStyle/>
        <a:p>
          <a:endParaRPr lang="en-US"/>
        </a:p>
      </dgm:t>
    </dgm:pt>
    <dgm:pt modelId="{F1580C73-C095-4138-BE82-7A3C771D74BF}">
      <dgm:prSet custT="1"/>
      <dgm:spPr/>
      <dgm:t>
        <a:bodyPr/>
        <a:lstStyle/>
        <a:p>
          <a:pPr>
            <a:buFont typeface="Courier New" panose="02070309020205020404" pitchFamily="49" charset="0"/>
            <a:buNone/>
          </a:pPr>
          <a:r>
            <a:rPr lang="en-US" sz="2400" dirty="0"/>
            <a:t>	- Severe OR pervasive</a:t>
          </a:r>
        </a:p>
      </dgm:t>
    </dgm:pt>
    <dgm:pt modelId="{9E6C72AE-5309-448D-94E8-257DD92E2215}" type="parTrans" cxnId="{7BFEA786-21A5-494C-9211-3676C5F61ABB}">
      <dgm:prSet/>
      <dgm:spPr/>
      <dgm:t>
        <a:bodyPr/>
        <a:lstStyle/>
        <a:p>
          <a:endParaRPr lang="en-US"/>
        </a:p>
      </dgm:t>
    </dgm:pt>
    <dgm:pt modelId="{F58C87A2-37A2-4FD0-9DBA-63B742D91F52}" type="sibTrans" cxnId="{7BFEA786-21A5-494C-9211-3676C5F61ABB}">
      <dgm:prSet/>
      <dgm:spPr/>
      <dgm:t>
        <a:bodyPr/>
        <a:lstStyle/>
        <a:p>
          <a:endParaRPr lang="en-US"/>
        </a:p>
      </dgm:t>
    </dgm:pt>
    <dgm:pt modelId="{B6BB3288-DFAF-4E66-AFC6-FB2138E99F50}" type="pres">
      <dgm:prSet presAssocID="{3662CF41-C03D-42B8-8901-AFCD990B82D6}" presName="linear" presStyleCnt="0">
        <dgm:presLayoutVars>
          <dgm:animLvl val="lvl"/>
          <dgm:resizeHandles val="exact"/>
        </dgm:presLayoutVars>
      </dgm:prSet>
      <dgm:spPr/>
    </dgm:pt>
    <dgm:pt modelId="{4C374016-BA82-4152-963B-0E131F77C631}" type="pres">
      <dgm:prSet presAssocID="{889B4B8F-2E6F-4904-8F9A-97F2508551D4}" presName="parentText" presStyleLbl="node1" presStyleIdx="0" presStyleCnt="1" custLinFactNeighborX="-120" custLinFactNeighborY="-28813">
        <dgm:presLayoutVars>
          <dgm:chMax val="0"/>
          <dgm:bulletEnabled val="1"/>
        </dgm:presLayoutVars>
      </dgm:prSet>
      <dgm:spPr/>
    </dgm:pt>
    <dgm:pt modelId="{E09ED036-58A5-481E-AC94-7B82FB252C37}" type="pres">
      <dgm:prSet presAssocID="{889B4B8F-2E6F-4904-8F9A-97F2508551D4}" presName="childText" presStyleLbl="revTx" presStyleIdx="0" presStyleCnt="1" custLinFactNeighborY="-34937">
        <dgm:presLayoutVars>
          <dgm:bulletEnabled val="1"/>
        </dgm:presLayoutVars>
      </dgm:prSet>
      <dgm:spPr/>
    </dgm:pt>
  </dgm:ptLst>
  <dgm:cxnLst>
    <dgm:cxn modelId="{91684516-062C-421E-B5CF-92AF3FFE93F9}" type="presOf" srcId="{889B4B8F-2E6F-4904-8F9A-97F2508551D4}" destId="{4C374016-BA82-4152-963B-0E131F77C631}" srcOrd="0" destOrd="0" presId="urn:microsoft.com/office/officeart/2005/8/layout/vList2"/>
    <dgm:cxn modelId="{5C59FA17-E2CD-4C29-8964-4FE061D37A66}" type="presOf" srcId="{F1580C73-C095-4138-BE82-7A3C771D74BF}" destId="{E09ED036-58A5-481E-AC94-7B82FB252C37}" srcOrd="0" destOrd="1" presId="urn:microsoft.com/office/officeart/2005/8/layout/vList2"/>
    <dgm:cxn modelId="{9776B039-659F-4663-9EB5-4F35E6D74451}" type="presOf" srcId="{BDAF10E1-A033-4C4E-923F-DF0432E0F9AB}" destId="{E09ED036-58A5-481E-AC94-7B82FB252C37}" srcOrd="0" destOrd="3" presId="urn:microsoft.com/office/officeart/2005/8/layout/vList2"/>
    <dgm:cxn modelId="{AF171F5D-9355-4476-9D2D-E8C71B3E9F81}" srcId="{889B4B8F-2E6F-4904-8F9A-97F2508551D4}" destId="{BDAF10E1-A033-4C4E-923F-DF0432E0F9AB}" srcOrd="3" destOrd="0" parTransId="{8E7A8178-1DB7-46BE-BC0F-1EBC2676B2E6}" sibTransId="{7C578E53-B034-47B3-BE23-FDF094986EC9}"/>
    <dgm:cxn modelId="{E822704A-7EE8-493A-90D3-C128FC7D4A2E}" type="presOf" srcId="{1AEF7341-A086-4779-8CD1-C7A21217FE49}" destId="{E09ED036-58A5-481E-AC94-7B82FB252C37}" srcOrd="0" destOrd="0" presId="urn:microsoft.com/office/officeart/2005/8/layout/vList2"/>
    <dgm:cxn modelId="{7BFEA786-21A5-494C-9211-3676C5F61ABB}" srcId="{889B4B8F-2E6F-4904-8F9A-97F2508551D4}" destId="{F1580C73-C095-4138-BE82-7A3C771D74BF}" srcOrd="1" destOrd="0" parTransId="{9E6C72AE-5309-448D-94E8-257DD92E2215}" sibTransId="{F58C87A2-37A2-4FD0-9DBA-63B742D91F52}"/>
    <dgm:cxn modelId="{2F100293-B7BE-449B-AB0F-B0276AE6DDF6}" type="presOf" srcId="{27081489-5594-478B-A3BF-294D197A106C}" destId="{E09ED036-58A5-481E-AC94-7B82FB252C37}" srcOrd="0" destOrd="2" presId="urn:microsoft.com/office/officeart/2005/8/layout/vList2"/>
    <dgm:cxn modelId="{C836679E-4037-491C-85EC-30DF1BC7B2C5}" type="presOf" srcId="{3662CF41-C03D-42B8-8901-AFCD990B82D6}" destId="{B6BB3288-DFAF-4E66-AFC6-FB2138E99F50}" srcOrd="0" destOrd="0" presId="urn:microsoft.com/office/officeart/2005/8/layout/vList2"/>
    <dgm:cxn modelId="{04A346B6-4579-4923-9254-03567207C5F0}" type="presOf" srcId="{4F0A2108-AE58-4E2E-898B-5175FE9101D2}" destId="{E09ED036-58A5-481E-AC94-7B82FB252C37}" srcOrd="0" destOrd="4" presId="urn:microsoft.com/office/officeart/2005/8/layout/vList2"/>
    <dgm:cxn modelId="{7577BFBE-B50D-4D94-B5B3-E46F7DB23EB3}" srcId="{889B4B8F-2E6F-4904-8F9A-97F2508551D4}" destId="{4F0A2108-AE58-4E2E-898B-5175FE9101D2}" srcOrd="4" destOrd="0" parTransId="{8E8E8357-32F9-430C-AE5C-CC1F4D522DC5}" sibTransId="{EEABD9DE-B034-48DB-8B4B-D6AC9893976D}"/>
    <dgm:cxn modelId="{0939CED6-DD1F-4929-BA63-394EB2661FB5}" srcId="{3662CF41-C03D-42B8-8901-AFCD990B82D6}" destId="{889B4B8F-2E6F-4904-8F9A-97F2508551D4}" srcOrd="0" destOrd="0" parTransId="{76779DA4-56F1-423A-9A1E-2A6CBEDE8A93}" sibTransId="{3A61A3F7-AA96-4629-8D24-92158F4EE742}"/>
    <dgm:cxn modelId="{D020E1E7-99CE-4B40-8DA6-F5D767203883}" srcId="{889B4B8F-2E6F-4904-8F9A-97F2508551D4}" destId="{27081489-5594-478B-A3BF-294D197A106C}" srcOrd="2" destOrd="0" parTransId="{46F849B3-5181-49E3-A1A8-DDCB85EE8684}" sibTransId="{2D502673-8AF1-437A-976C-31411A4087CA}"/>
    <dgm:cxn modelId="{7E2347F7-9B00-4D3C-BCB7-12C129520273}" srcId="{889B4B8F-2E6F-4904-8F9A-97F2508551D4}" destId="{1AEF7341-A086-4779-8CD1-C7A21217FE49}" srcOrd="0" destOrd="0" parTransId="{38C1709B-6DBB-4AF8-8302-83931C5FF660}" sibTransId="{4E66552D-F406-4491-94E5-47DB700ACC11}"/>
    <dgm:cxn modelId="{0444E9E7-33C1-44D8-A46C-2663DB86C2AB}" type="presParOf" srcId="{B6BB3288-DFAF-4E66-AFC6-FB2138E99F50}" destId="{4C374016-BA82-4152-963B-0E131F77C631}" srcOrd="0" destOrd="0" presId="urn:microsoft.com/office/officeart/2005/8/layout/vList2"/>
    <dgm:cxn modelId="{D7FD1831-0A67-4D65-BB16-4B32CF167262}" type="presParOf" srcId="{B6BB3288-DFAF-4E66-AFC6-FB2138E99F50}" destId="{E09ED036-58A5-481E-AC94-7B82FB252C37}"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97230-FA75-411B-9D11-BFCF451D0E8D}">
      <dsp:nvSpPr>
        <dsp:cNvPr id="0" name=""/>
        <dsp:cNvSpPr/>
      </dsp:nvSpPr>
      <dsp:spPr>
        <a:xfrm rot="5400000">
          <a:off x="4792336" y="-1550280"/>
          <a:ext cx="1808749" cy="536161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Font typeface="Courier New" panose="02070309020205020404" pitchFamily="49" charset="0"/>
            <a:buChar char="o"/>
          </a:pPr>
          <a:r>
            <a:rPr lang="en-US" sz="2400" b="0" i="0" kern="1200" dirty="0"/>
            <a:t>Applies only to conduct on-campus, or in a Nichols program or activity</a:t>
          </a:r>
          <a:endParaRPr lang="en-US" sz="2400" kern="1200" dirty="0"/>
        </a:p>
        <a:p>
          <a:pPr marL="228600" lvl="1" indent="-228600" algn="l" defTabSz="1066800">
            <a:lnSpc>
              <a:spcPct val="90000"/>
            </a:lnSpc>
            <a:spcBef>
              <a:spcPct val="0"/>
            </a:spcBef>
            <a:spcAft>
              <a:spcPct val="15000"/>
            </a:spcAft>
            <a:buFont typeface="Courier New" panose="02070309020205020404" pitchFamily="49" charset="0"/>
            <a:buChar char="o"/>
          </a:pPr>
          <a:r>
            <a:rPr lang="en-US" sz="2400" b="0" i="0" kern="1200" dirty="0"/>
            <a:t>Applies only in the U.S.</a:t>
          </a:r>
          <a:endParaRPr lang="en-US" sz="2400" kern="1200" dirty="0"/>
        </a:p>
      </dsp:txBody>
      <dsp:txXfrm rot="-5400000">
        <a:off x="3015906" y="314446"/>
        <a:ext cx="5273314" cy="1632157"/>
      </dsp:txXfrm>
    </dsp:sp>
    <dsp:sp modelId="{2CF6F878-C834-4E75-9C5F-A56F4ACC12C4}">
      <dsp:nvSpPr>
        <dsp:cNvPr id="0" name=""/>
        <dsp:cNvSpPr/>
      </dsp:nvSpPr>
      <dsp:spPr>
        <a:xfrm>
          <a:off x="0" y="56"/>
          <a:ext cx="3015906" cy="2260936"/>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b="0" i="0" kern="1200" dirty="0"/>
            <a:t>Title IX Policy</a:t>
          </a:r>
          <a:endParaRPr lang="en-US" sz="3700" kern="1200" dirty="0"/>
        </a:p>
      </dsp:txBody>
      <dsp:txXfrm>
        <a:off x="110370" y="110426"/>
        <a:ext cx="2795166" cy="2040196"/>
      </dsp:txXfrm>
    </dsp:sp>
    <dsp:sp modelId="{8B7AB0DB-0039-4BC0-A6DD-63A9BE3271FA}">
      <dsp:nvSpPr>
        <dsp:cNvPr id="0" name=""/>
        <dsp:cNvSpPr/>
      </dsp:nvSpPr>
      <dsp:spPr>
        <a:xfrm rot="5400000">
          <a:off x="4792336" y="823703"/>
          <a:ext cx="1808749" cy="5361610"/>
        </a:xfrm>
        <a:prstGeom prst="round2Same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Font typeface="Courier New" panose="02070309020205020404" pitchFamily="49" charset="0"/>
            <a:buChar char="o"/>
          </a:pPr>
          <a:r>
            <a:rPr lang="en-US" sz="2400" b="0" i="0" kern="1200" dirty="0"/>
            <a:t>Applies to any sex-based conduct, anywhere, that impacts participation in a Nichols program or activity</a:t>
          </a:r>
          <a:endParaRPr lang="en-US" sz="2400" kern="1200" dirty="0"/>
        </a:p>
        <a:p>
          <a:pPr marL="457200" lvl="2" indent="-228600" algn="l" defTabSz="1066800">
            <a:lnSpc>
              <a:spcPct val="90000"/>
            </a:lnSpc>
            <a:spcBef>
              <a:spcPct val="0"/>
            </a:spcBef>
            <a:spcAft>
              <a:spcPct val="15000"/>
            </a:spcAft>
            <a:buFontTx/>
            <a:buChar char="—"/>
          </a:pPr>
          <a:r>
            <a:rPr lang="en-US" sz="2400" b="0" i="0" kern="1200" dirty="0"/>
            <a:t>Includes academics, employment</a:t>
          </a:r>
          <a:endParaRPr lang="en-US" sz="2400" kern="1200" dirty="0"/>
        </a:p>
      </dsp:txBody>
      <dsp:txXfrm rot="-5400000">
        <a:off x="3015906" y="2688429"/>
        <a:ext cx="5273314" cy="1632157"/>
      </dsp:txXfrm>
    </dsp:sp>
    <dsp:sp modelId="{9E6CD905-D620-4575-8153-C24530E0DB07}">
      <dsp:nvSpPr>
        <dsp:cNvPr id="0" name=""/>
        <dsp:cNvSpPr/>
      </dsp:nvSpPr>
      <dsp:spPr>
        <a:xfrm>
          <a:off x="0" y="2374040"/>
          <a:ext cx="3015906" cy="2260936"/>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b="0" i="0" kern="1200" dirty="0"/>
            <a:t>Sexual Misconduct Policy</a:t>
          </a:r>
          <a:endParaRPr lang="en-US" sz="3700" kern="1200" dirty="0"/>
        </a:p>
      </dsp:txBody>
      <dsp:txXfrm>
        <a:off x="110370" y="2484410"/>
        <a:ext cx="2795166" cy="20401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C986DB-E69F-4B47-8EA2-36114D5BBBD6}">
      <dsp:nvSpPr>
        <dsp:cNvPr id="0" name=""/>
        <dsp:cNvSpPr/>
      </dsp:nvSpPr>
      <dsp:spPr>
        <a:xfrm>
          <a:off x="0" y="29626"/>
          <a:ext cx="8377517" cy="15701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u="sng" kern="1200" dirty="0"/>
            <a:t>Sexual Exploitation</a:t>
          </a:r>
          <a:r>
            <a:rPr lang="en-US" sz="2200" b="0" i="0" kern="1200" dirty="0"/>
            <a:t>: Act or acts committed through non-consensual abuse or exploitation of another person’s sexuality for the purpose of sexual gratification, financial gain, personal benefit or advantage or any other non-legitimate purpose</a:t>
          </a:r>
          <a:endParaRPr lang="en-US" sz="2200" kern="1200" dirty="0"/>
        </a:p>
      </dsp:txBody>
      <dsp:txXfrm>
        <a:off x="76648" y="106274"/>
        <a:ext cx="8224221" cy="1416844"/>
      </dsp:txXfrm>
    </dsp:sp>
    <dsp:sp modelId="{4ACFB6CD-6579-44FE-B07A-7C20ED5FC058}">
      <dsp:nvSpPr>
        <dsp:cNvPr id="0" name=""/>
        <dsp:cNvSpPr/>
      </dsp:nvSpPr>
      <dsp:spPr>
        <a:xfrm>
          <a:off x="0" y="1599767"/>
          <a:ext cx="8377517" cy="3005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27940" rIns="156464" bIns="27940" numCol="1" spcCol="1270" anchor="t" anchorCtr="0">
          <a:noAutofit/>
        </a:bodyPr>
        <a:lstStyle/>
        <a:p>
          <a:pPr marL="171450" lvl="1" indent="-171450" algn="l" defTabSz="755650">
            <a:lnSpc>
              <a:spcPct val="90000"/>
            </a:lnSpc>
            <a:spcBef>
              <a:spcPct val="0"/>
            </a:spcBef>
            <a:spcAft>
              <a:spcPct val="20000"/>
            </a:spcAft>
            <a:buFont typeface="Courier New" panose="02070309020205020404" pitchFamily="49" charset="0"/>
            <a:buChar char="o"/>
          </a:pPr>
          <a:r>
            <a:rPr lang="en-US" sz="1700" b="1" i="0" u="sng" kern="1200" dirty="0"/>
            <a:t>Examples:</a:t>
          </a:r>
          <a:endParaRPr lang="en-US" sz="1700" b="1" u="sng" kern="1200" dirty="0"/>
        </a:p>
        <a:p>
          <a:pPr marL="342900" lvl="2" indent="-171450" algn="l" defTabSz="755650">
            <a:lnSpc>
              <a:spcPct val="90000"/>
            </a:lnSpc>
            <a:spcBef>
              <a:spcPct val="0"/>
            </a:spcBef>
            <a:spcAft>
              <a:spcPct val="20000"/>
            </a:spcAft>
            <a:buFontTx/>
            <a:buChar char="—"/>
          </a:pPr>
          <a:r>
            <a:rPr lang="en-US" sz="1700" b="0" i="0" kern="1200" dirty="0"/>
            <a:t>Observing another’s nudity or sexual activity without their knowledge, or allowing another to observe sexual activity without the consent of all involved</a:t>
          </a:r>
          <a:endParaRPr lang="en-US" sz="1700" kern="1200" dirty="0"/>
        </a:p>
        <a:p>
          <a:pPr marL="342900" lvl="2" indent="-171450" algn="l" defTabSz="755650">
            <a:lnSpc>
              <a:spcPct val="90000"/>
            </a:lnSpc>
            <a:spcBef>
              <a:spcPct val="0"/>
            </a:spcBef>
            <a:spcAft>
              <a:spcPct val="20000"/>
            </a:spcAft>
            <a:buFontTx/>
            <a:buChar char="—"/>
          </a:pPr>
          <a:r>
            <a:rPr lang="en-US" sz="1700" b="0" i="0" kern="1200" dirty="0"/>
            <a:t>Non-consensual streaming or distribution of sexual activity or nudity without the consent of all involved</a:t>
          </a:r>
          <a:endParaRPr lang="en-US" sz="1700" kern="1200" dirty="0"/>
        </a:p>
        <a:p>
          <a:pPr marL="342900" lvl="2" indent="-171450" algn="l" defTabSz="755650">
            <a:lnSpc>
              <a:spcPct val="90000"/>
            </a:lnSpc>
            <a:spcBef>
              <a:spcPct val="0"/>
            </a:spcBef>
            <a:spcAft>
              <a:spcPct val="20000"/>
            </a:spcAft>
            <a:buFontTx/>
            <a:buChar char="—"/>
          </a:pPr>
          <a:r>
            <a:rPr lang="en-US" sz="1700" b="0" i="0" kern="1200" dirty="0"/>
            <a:t>Photographing or taping someone in a state of undress or engaging in sexual activity without their consent, or distributing such photographs, video, or audio</a:t>
          </a:r>
          <a:endParaRPr lang="en-US" sz="1700" kern="1200" dirty="0"/>
        </a:p>
        <a:p>
          <a:pPr marL="342900" lvl="2" indent="-171450" algn="l" defTabSz="755650">
            <a:lnSpc>
              <a:spcPct val="90000"/>
            </a:lnSpc>
            <a:spcBef>
              <a:spcPct val="0"/>
            </a:spcBef>
            <a:spcAft>
              <a:spcPct val="20000"/>
            </a:spcAft>
            <a:buFontTx/>
            <a:buChar char="—"/>
          </a:pPr>
          <a:r>
            <a:rPr lang="en-US" sz="1700" b="0" i="0" kern="1200"/>
            <a:t>Voyeurism </a:t>
          </a:r>
          <a:endParaRPr lang="en-US" sz="1700" kern="1200"/>
        </a:p>
        <a:p>
          <a:pPr marL="342900" lvl="2" indent="-171450" algn="l" defTabSz="755650">
            <a:lnSpc>
              <a:spcPct val="90000"/>
            </a:lnSpc>
            <a:spcBef>
              <a:spcPct val="0"/>
            </a:spcBef>
            <a:spcAft>
              <a:spcPct val="20000"/>
            </a:spcAft>
            <a:buFontTx/>
            <a:buChar char="—"/>
          </a:pPr>
          <a:r>
            <a:rPr lang="en-US" sz="1700" b="0" i="0" kern="1200" dirty="0"/>
            <a:t>Inducing incapacitation – providing someone with alcohol or drugs, </a:t>
          </a:r>
          <a:r>
            <a:rPr lang="en-US" sz="1700" b="1" i="0" kern="1200" dirty="0"/>
            <a:t>with or without that person’s knowledge, for the purpose of making another person vulnerable to non-consensual sexual activity</a:t>
          </a:r>
          <a:endParaRPr lang="en-US" sz="1700" kern="1200" dirty="0"/>
        </a:p>
      </dsp:txBody>
      <dsp:txXfrm>
        <a:off x="0" y="1599767"/>
        <a:ext cx="8377517" cy="30056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B027B-BF0F-40BE-B857-B6A61599B79F}">
      <dsp:nvSpPr>
        <dsp:cNvPr id="0" name=""/>
        <dsp:cNvSpPr/>
      </dsp:nvSpPr>
      <dsp:spPr>
        <a:xfrm>
          <a:off x="0" y="97757"/>
          <a:ext cx="8377517" cy="8798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u="sng" kern="1200" dirty="0"/>
            <a:t>Consent</a:t>
          </a:r>
          <a:r>
            <a:rPr lang="en-US" sz="1600" b="0" i="0" kern="1200" dirty="0"/>
            <a:t>: Voluntary, </a:t>
          </a:r>
          <a:r>
            <a:rPr lang="en-US" sz="1600" b="1" i="0" kern="1200" dirty="0"/>
            <a:t>informed,</a:t>
          </a:r>
          <a:r>
            <a:rPr lang="en-US" sz="1600" b="0" i="0" kern="1200" dirty="0"/>
            <a:t> uncoerced agreement through words or actions freely given, which could be </a:t>
          </a:r>
          <a:r>
            <a:rPr lang="en-US" sz="1600" b="1" i="0" kern="1200" dirty="0"/>
            <a:t>reasonably interpreted as willingness to participate in mutually agreed-upon sexual acts</a:t>
          </a:r>
          <a:endParaRPr lang="en-US" sz="1600" kern="1200" dirty="0"/>
        </a:p>
      </dsp:txBody>
      <dsp:txXfrm>
        <a:off x="42950" y="140707"/>
        <a:ext cx="8291617" cy="793940"/>
      </dsp:txXfrm>
    </dsp:sp>
    <dsp:sp modelId="{5AB3631D-2397-4E12-941C-6EA6E702C7CD}">
      <dsp:nvSpPr>
        <dsp:cNvPr id="0" name=""/>
        <dsp:cNvSpPr/>
      </dsp:nvSpPr>
      <dsp:spPr>
        <a:xfrm>
          <a:off x="0" y="1011993"/>
          <a:ext cx="8377517" cy="8798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Consent </a:t>
          </a:r>
          <a:r>
            <a:rPr lang="en-US" sz="1600" b="1" i="0" u="sng" kern="1200" dirty="0"/>
            <a:t>cannot</a:t>
          </a:r>
          <a:r>
            <a:rPr lang="en-US" sz="1600" b="0" i="0" kern="1200" dirty="0"/>
            <a:t> exist:</a:t>
          </a:r>
          <a:endParaRPr lang="en-US" sz="1600" kern="1200" dirty="0"/>
        </a:p>
      </dsp:txBody>
      <dsp:txXfrm>
        <a:off x="42950" y="1054943"/>
        <a:ext cx="8291617" cy="793940"/>
      </dsp:txXfrm>
    </dsp:sp>
    <dsp:sp modelId="{1A0E1B43-4601-4782-9505-65B3B390B908}">
      <dsp:nvSpPr>
        <dsp:cNvPr id="0" name=""/>
        <dsp:cNvSpPr/>
      </dsp:nvSpPr>
      <dsp:spPr>
        <a:xfrm>
          <a:off x="0" y="1903517"/>
          <a:ext cx="8377517"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20320" rIns="113792" bIns="20320" numCol="1" spcCol="1270" anchor="t" anchorCtr="0">
          <a:noAutofit/>
        </a:bodyPr>
        <a:lstStyle/>
        <a:p>
          <a:pPr marL="114300" lvl="1" indent="-114300" algn="l" defTabSz="533400">
            <a:lnSpc>
              <a:spcPct val="90000"/>
            </a:lnSpc>
            <a:spcBef>
              <a:spcPct val="0"/>
            </a:spcBef>
            <a:spcAft>
              <a:spcPct val="20000"/>
            </a:spcAft>
            <a:buFont typeface="Courier New" panose="02070309020205020404" pitchFamily="49" charset="0"/>
            <a:buChar char="o"/>
          </a:pPr>
          <a:r>
            <a:rPr lang="en-US" sz="1200" b="0" i="0" kern="1200" dirty="0"/>
            <a:t>With physical force or a reasonable belief of the threat of physical force</a:t>
          </a:r>
          <a:endParaRPr lang="en-US" sz="1200" kern="1200" dirty="0"/>
        </a:p>
        <a:p>
          <a:pPr marL="114300" lvl="1" indent="-114300" algn="l" defTabSz="533400">
            <a:lnSpc>
              <a:spcPct val="90000"/>
            </a:lnSpc>
            <a:spcBef>
              <a:spcPct val="0"/>
            </a:spcBef>
            <a:spcAft>
              <a:spcPct val="20000"/>
            </a:spcAft>
            <a:buFont typeface="Courier New" panose="02070309020205020404" pitchFamily="49" charset="0"/>
            <a:buChar char="o"/>
          </a:pPr>
          <a:r>
            <a:rPr lang="en-US" sz="1200" b="0" i="0" kern="1200" dirty="0"/>
            <a:t>With duress</a:t>
          </a:r>
          <a:endParaRPr lang="en-US" sz="1200" kern="1200" dirty="0"/>
        </a:p>
        <a:p>
          <a:pPr marL="114300" lvl="1" indent="-114300" algn="l" defTabSz="533400">
            <a:lnSpc>
              <a:spcPct val="90000"/>
            </a:lnSpc>
            <a:spcBef>
              <a:spcPct val="0"/>
            </a:spcBef>
            <a:spcAft>
              <a:spcPct val="20000"/>
            </a:spcAft>
            <a:buFont typeface="Courier New" panose="02070309020205020404" pitchFamily="49" charset="0"/>
            <a:buChar char="o"/>
          </a:pPr>
          <a:r>
            <a:rPr lang="en-US" sz="1200" b="0" i="0" kern="1200" dirty="0"/>
            <a:t>When one individual overcomes the physical limitations of another individual</a:t>
          </a:r>
          <a:endParaRPr lang="en-US" sz="1200" kern="1200" dirty="0"/>
        </a:p>
        <a:p>
          <a:pPr marL="114300" lvl="1" indent="-114300" algn="l" defTabSz="533400">
            <a:lnSpc>
              <a:spcPct val="90000"/>
            </a:lnSpc>
            <a:spcBef>
              <a:spcPct val="0"/>
            </a:spcBef>
            <a:spcAft>
              <a:spcPct val="20000"/>
            </a:spcAft>
            <a:buFont typeface="Courier New" panose="02070309020205020404" pitchFamily="49" charset="0"/>
            <a:buChar char="o"/>
          </a:pPr>
          <a:r>
            <a:rPr lang="en-US" sz="1200" b="0" i="0" kern="1200" dirty="0"/>
            <a:t>When an individual is </a:t>
          </a:r>
          <a:r>
            <a:rPr lang="en-US" sz="1200" b="1" i="0" kern="1200" dirty="0"/>
            <a:t>incapable of making an intention decision to participate in a sexual act</a:t>
          </a:r>
          <a:endParaRPr lang="en-US" sz="1200" kern="1200" dirty="0"/>
        </a:p>
      </dsp:txBody>
      <dsp:txXfrm>
        <a:off x="0" y="1903517"/>
        <a:ext cx="8377517" cy="828000"/>
      </dsp:txXfrm>
    </dsp:sp>
    <dsp:sp modelId="{8C22DF59-0E6B-4121-B48A-DF97EC53F490}">
      <dsp:nvSpPr>
        <dsp:cNvPr id="0" name=""/>
        <dsp:cNvSpPr/>
      </dsp:nvSpPr>
      <dsp:spPr>
        <a:xfrm>
          <a:off x="0" y="2731517"/>
          <a:ext cx="8377517" cy="8798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Consent is act-specific, can be withdrawn</a:t>
          </a:r>
          <a:endParaRPr lang="en-US" sz="1600" kern="1200" dirty="0"/>
        </a:p>
      </dsp:txBody>
      <dsp:txXfrm>
        <a:off x="42950" y="2774467"/>
        <a:ext cx="8291617" cy="793940"/>
      </dsp:txXfrm>
    </dsp:sp>
    <dsp:sp modelId="{AC72F382-D187-4B4B-A8C5-3C4903A4BD4F}">
      <dsp:nvSpPr>
        <dsp:cNvPr id="0" name=""/>
        <dsp:cNvSpPr/>
      </dsp:nvSpPr>
      <dsp:spPr>
        <a:xfrm>
          <a:off x="0" y="3657437"/>
          <a:ext cx="8377517" cy="8798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Silence/lack of resistance does not equal consent</a:t>
          </a:r>
          <a:endParaRPr lang="en-US" sz="1600" kern="1200"/>
        </a:p>
      </dsp:txBody>
      <dsp:txXfrm>
        <a:off x="42950" y="3700387"/>
        <a:ext cx="8291617" cy="7939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B3432-D48D-48E4-BC73-9DA144759E49}">
      <dsp:nvSpPr>
        <dsp:cNvPr id="0" name=""/>
        <dsp:cNvSpPr/>
      </dsp:nvSpPr>
      <dsp:spPr>
        <a:xfrm>
          <a:off x="0" y="0"/>
          <a:ext cx="8377517"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EAD9D0-8BDC-4739-920B-1142B2D193B2}">
      <dsp:nvSpPr>
        <dsp:cNvPr id="0" name=""/>
        <dsp:cNvSpPr/>
      </dsp:nvSpPr>
      <dsp:spPr>
        <a:xfrm>
          <a:off x="0" y="0"/>
          <a:ext cx="8377517" cy="4635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0" i="0" u="sng" kern="1200"/>
            <a:t>Incapacitation:</a:t>
          </a:r>
          <a:r>
            <a:rPr lang="en-US" sz="3100" b="0" i="0" kern="1200"/>
            <a:t> A state in which an individual’s perception or judgment is so impaired that the individual lacks the cognitive capacity to make or act on conscious decisions. . . . Engaging in sexual activity with an individual who is incapacitated (and therefore unable to consent), where an individual </a:t>
          </a:r>
          <a:r>
            <a:rPr lang="en-US" sz="3100" b="1" i="0" kern="1200"/>
            <a:t>knows or ought reasonably to have understood that the individual in capacitated, </a:t>
          </a:r>
          <a:r>
            <a:rPr lang="en-US" sz="3100" b="0" i="0" kern="1200"/>
            <a:t>constitutes a violation. . .</a:t>
          </a:r>
          <a:endParaRPr lang="en-US" sz="3100" kern="1200"/>
        </a:p>
      </dsp:txBody>
      <dsp:txXfrm>
        <a:off x="0" y="0"/>
        <a:ext cx="8377517" cy="46350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98C2C-916E-4827-A155-6D58E412AA02}">
      <dsp:nvSpPr>
        <dsp:cNvPr id="0" name=""/>
        <dsp:cNvSpPr/>
      </dsp:nvSpPr>
      <dsp:spPr>
        <a:xfrm>
          <a:off x="0" y="185597"/>
          <a:ext cx="8377517" cy="7160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You are assigned to investigate whether Jean-</a:t>
          </a:r>
          <a:r>
            <a:rPr lang="en-US" sz="1800" b="0" i="0" kern="1200" dirty="0" err="1"/>
            <a:t>Ralphio</a:t>
          </a:r>
          <a:r>
            <a:rPr lang="en-US" sz="1800" b="0" i="0" kern="1200" dirty="0"/>
            <a:t>, an undergraduate student, sexually assaulted his fellow student, Leslie. You gather the following evidence:</a:t>
          </a:r>
          <a:endParaRPr lang="en-US" sz="1800" kern="1200" dirty="0"/>
        </a:p>
      </dsp:txBody>
      <dsp:txXfrm>
        <a:off x="34954" y="220551"/>
        <a:ext cx="8307609" cy="646132"/>
      </dsp:txXfrm>
    </dsp:sp>
    <dsp:sp modelId="{352026A5-2259-4CC3-88C0-C9F088F553B5}">
      <dsp:nvSpPr>
        <dsp:cNvPr id="0" name=""/>
        <dsp:cNvSpPr/>
      </dsp:nvSpPr>
      <dsp:spPr>
        <a:xfrm>
          <a:off x="0" y="901637"/>
          <a:ext cx="8377517" cy="283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22860" rIns="128016" bIns="22860" numCol="1" spcCol="1270" anchor="t" anchorCtr="0">
          <a:noAutofit/>
        </a:bodyPr>
        <a:lstStyle/>
        <a:p>
          <a:pPr marL="114300" lvl="1" indent="-114300" algn="l" defTabSz="622300">
            <a:lnSpc>
              <a:spcPct val="90000"/>
            </a:lnSpc>
            <a:spcBef>
              <a:spcPct val="0"/>
            </a:spcBef>
            <a:spcAft>
              <a:spcPct val="20000"/>
            </a:spcAft>
            <a:buFont typeface="Courier New" panose="02070309020205020404" pitchFamily="49" charset="0"/>
            <a:buChar char="o"/>
          </a:pPr>
          <a:r>
            <a:rPr lang="en-US" sz="1400" b="0" i="0" kern="1200" dirty="0"/>
            <a:t>The parties agree that Leslie invited Jean-</a:t>
          </a:r>
          <a:r>
            <a:rPr lang="en-US" sz="1400" b="0" i="0" kern="1200" dirty="0" err="1"/>
            <a:t>Ralphio</a:t>
          </a:r>
          <a:r>
            <a:rPr lang="en-US" sz="1400" b="0" i="0" kern="1200" dirty="0"/>
            <a:t> to her residence hall room, where they started “making out.” While making out, Lesie told Jean-</a:t>
          </a:r>
          <a:r>
            <a:rPr lang="en-US" sz="1400" b="0" i="0" kern="1200" dirty="0" err="1"/>
            <a:t>Ralphio</a:t>
          </a:r>
          <a:r>
            <a:rPr lang="en-US" sz="1400" b="0" i="0" kern="1200" dirty="0"/>
            <a:t> that she was “not DTF” </a:t>
          </a:r>
          <a:endParaRPr lang="en-US" sz="1400" kern="1200" dirty="0"/>
        </a:p>
        <a:p>
          <a:pPr marL="114300" lvl="1" indent="-114300" algn="l" defTabSz="622300">
            <a:lnSpc>
              <a:spcPct val="90000"/>
            </a:lnSpc>
            <a:spcBef>
              <a:spcPct val="0"/>
            </a:spcBef>
            <a:spcAft>
              <a:spcPct val="20000"/>
            </a:spcAft>
            <a:buFont typeface="Courier New" panose="02070309020205020404" pitchFamily="49" charset="0"/>
            <a:buNone/>
          </a:pPr>
          <a:r>
            <a:rPr lang="en-US" sz="1400" kern="1200" dirty="0"/>
            <a:t>The parties accounts then diverge:</a:t>
          </a:r>
        </a:p>
        <a:p>
          <a:pPr marL="228600" lvl="2" indent="-114300" algn="l" defTabSz="622300">
            <a:lnSpc>
              <a:spcPct val="90000"/>
            </a:lnSpc>
            <a:spcBef>
              <a:spcPct val="0"/>
            </a:spcBef>
            <a:spcAft>
              <a:spcPct val="20000"/>
            </a:spcAft>
            <a:buFont typeface="Courier New" panose="02070309020205020404" pitchFamily="49" charset="0"/>
            <a:buChar char="o"/>
          </a:pPr>
          <a:r>
            <a:rPr lang="en-US" sz="1400" kern="1200" dirty="0"/>
            <a:t>Jean-</a:t>
          </a:r>
          <a:r>
            <a:rPr lang="en-US" sz="1400" kern="1200" dirty="0" err="1"/>
            <a:t>Ralphio</a:t>
          </a:r>
          <a:r>
            <a:rPr lang="en-US" sz="1400" kern="1200" dirty="0"/>
            <a:t> says that Leslie next asked him if he had a condom, to which he said, “no but I’m clean.” Leslie then removed her shorts and underwear and sat on Jean-</a:t>
          </a:r>
          <a:r>
            <a:rPr lang="en-US" sz="1400" kern="1200" dirty="0" err="1"/>
            <a:t>Ralphio’s</a:t>
          </a:r>
          <a:r>
            <a:rPr lang="en-US" sz="1400" kern="1200" dirty="0"/>
            <a:t> lap. As they continued making out, Leslie pulled down Jean-</a:t>
          </a:r>
          <a:r>
            <a:rPr lang="en-US" sz="1400" kern="1200" dirty="0" err="1"/>
            <a:t>Ralphio’s</a:t>
          </a:r>
          <a:r>
            <a:rPr lang="en-US" sz="1400" kern="1200" dirty="0"/>
            <a:t> pants and underwear, and he penetrated her vagina with his penis. As the parties had sex, she ground her hips against his and moaned.</a:t>
          </a:r>
        </a:p>
        <a:p>
          <a:pPr marL="228600" lvl="2" indent="-114300" algn="l" defTabSz="622300">
            <a:lnSpc>
              <a:spcPct val="90000"/>
            </a:lnSpc>
            <a:spcBef>
              <a:spcPct val="0"/>
            </a:spcBef>
            <a:spcAft>
              <a:spcPct val="20000"/>
            </a:spcAft>
            <a:buFont typeface="Courier New" panose="02070309020205020404" pitchFamily="49" charset="0"/>
            <a:buChar char="o"/>
          </a:pPr>
          <a:r>
            <a:rPr lang="en-US" sz="1400" kern="1200" dirty="0"/>
            <a:t>Leslie says that it was Jean-</a:t>
          </a:r>
          <a:r>
            <a:rPr lang="en-US" sz="1400" kern="1200" dirty="0" err="1"/>
            <a:t>Ralphio</a:t>
          </a:r>
          <a:r>
            <a:rPr lang="en-US" sz="1400" kern="1200" dirty="0"/>
            <a:t> who removed her shorts and underwear but agrees that she then sat on his lap. Leslie describes her memory from this point on as “blurry.” She recalls Jean-</a:t>
          </a:r>
          <a:r>
            <a:rPr lang="en-US" sz="1400" kern="1200" dirty="0" err="1"/>
            <a:t>Ralphio</a:t>
          </a:r>
          <a:r>
            <a:rPr lang="en-US" sz="1400" kern="1200" dirty="0"/>
            <a:t> pulling down his own pants and penetrating her while she sat on his lap but does not recall what her response or reaction was to this.</a:t>
          </a:r>
        </a:p>
        <a:p>
          <a:pPr marL="114300" lvl="1" indent="-114300" algn="l" defTabSz="622300">
            <a:lnSpc>
              <a:spcPct val="90000"/>
            </a:lnSpc>
            <a:spcBef>
              <a:spcPct val="0"/>
            </a:spcBef>
            <a:spcAft>
              <a:spcPct val="20000"/>
            </a:spcAft>
            <a:buFont typeface="Courier New" panose="02070309020205020404" pitchFamily="49" charset="0"/>
            <a:buChar char="o"/>
          </a:pPr>
          <a:r>
            <a:rPr lang="en-US" sz="1400" kern="1200" dirty="0"/>
            <a:t>Within minutes after Jean-</a:t>
          </a:r>
          <a:r>
            <a:rPr lang="en-US" sz="1400" kern="1200" dirty="0" err="1"/>
            <a:t>Ralphio</a:t>
          </a:r>
          <a:r>
            <a:rPr lang="en-US" sz="1400" kern="1200" dirty="0"/>
            <a:t> leaving Leslie’s room, her roommate, Ann returns. Ann observes Leslie curled up in a ball and crying, and Leslie tells Ann that she was just raped.</a:t>
          </a:r>
        </a:p>
      </dsp:txBody>
      <dsp:txXfrm>
        <a:off x="0" y="901637"/>
        <a:ext cx="8377517" cy="2831760"/>
      </dsp:txXfrm>
    </dsp:sp>
    <dsp:sp modelId="{EE8036A3-438B-414E-B095-F0191A206E25}">
      <dsp:nvSpPr>
        <dsp:cNvPr id="0" name=""/>
        <dsp:cNvSpPr/>
      </dsp:nvSpPr>
      <dsp:spPr>
        <a:xfrm>
          <a:off x="0" y="3733397"/>
          <a:ext cx="8377517" cy="7160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u="sng" kern="1200" dirty="0"/>
            <a:t>What are your next steps?</a:t>
          </a:r>
          <a:endParaRPr lang="en-US" sz="1800" b="1" u="sng" kern="1200" dirty="0"/>
        </a:p>
      </dsp:txBody>
      <dsp:txXfrm>
        <a:off x="34954" y="3768351"/>
        <a:ext cx="8307609" cy="64613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EB625-2584-470C-B907-7F4E3FC6AA3A}">
      <dsp:nvSpPr>
        <dsp:cNvPr id="0" name=""/>
        <dsp:cNvSpPr/>
      </dsp:nvSpPr>
      <dsp:spPr>
        <a:xfrm>
          <a:off x="0" y="161792"/>
          <a:ext cx="8377517" cy="121680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i="0" kern="1200" dirty="0"/>
            <a:t>Reports and Complaints</a:t>
          </a:r>
          <a:endParaRPr lang="en-US" sz="3200" kern="1200" dirty="0"/>
        </a:p>
      </dsp:txBody>
      <dsp:txXfrm>
        <a:off x="59399" y="221191"/>
        <a:ext cx="8258719" cy="1098002"/>
      </dsp:txXfrm>
    </dsp:sp>
    <dsp:sp modelId="{FF1F00BE-2D38-4F7D-B414-E2BB8652B0FA}">
      <dsp:nvSpPr>
        <dsp:cNvPr id="0" name=""/>
        <dsp:cNvSpPr/>
      </dsp:nvSpPr>
      <dsp:spPr>
        <a:xfrm>
          <a:off x="0" y="1378592"/>
          <a:ext cx="8377517" cy="309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25400" rIns="142240" bIns="25400" numCol="1" spcCol="1270" anchor="t" anchorCtr="0">
          <a:noAutofit/>
        </a:bodyPr>
        <a:lstStyle/>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A </a:t>
          </a:r>
          <a:r>
            <a:rPr lang="en-US" sz="2300" b="1" i="0" kern="1200" dirty="0"/>
            <a:t>Report</a:t>
          </a:r>
          <a:r>
            <a:rPr lang="en-US" sz="2300" b="0" i="0" kern="1200" dirty="0"/>
            <a:t> tells the Title IX Coordinator that Prohibited Conduct may have occurred</a:t>
          </a:r>
          <a:endParaRPr lang="en-US" sz="2300" kern="1200" dirty="0"/>
        </a:p>
        <a:p>
          <a:pPr marL="457200" lvl="2" indent="-228600" algn="l" defTabSz="889000">
            <a:lnSpc>
              <a:spcPct val="90000"/>
            </a:lnSpc>
            <a:spcBef>
              <a:spcPct val="0"/>
            </a:spcBef>
            <a:spcAft>
              <a:spcPct val="20000"/>
            </a:spcAft>
            <a:buFontTx/>
            <a:buChar char="—"/>
          </a:pPr>
          <a:r>
            <a:rPr lang="en-US" sz="2000" b="0" i="0" kern="1200" dirty="0"/>
            <a:t>All non-confidential employees are </a:t>
          </a:r>
          <a:r>
            <a:rPr lang="en-US" sz="2000" b="1" i="0" kern="1200" dirty="0"/>
            <a:t>mandatory reporters</a:t>
          </a:r>
          <a:endParaRPr lang="en-US" sz="2000" kern="1200" dirty="0"/>
        </a:p>
        <a:p>
          <a:pPr marL="457200" lvl="2" indent="-228600" algn="l" defTabSz="889000">
            <a:lnSpc>
              <a:spcPct val="90000"/>
            </a:lnSpc>
            <a:spcBef>
              <a:spcPct val="0"/>
            </a:spcBef>
            <a:spcAft>
              <a:spcPct val="20000"/>
            </a:spcAft>
            <a:buFontTx/>
            <a:buChar char="—"/>
          </a:pPr>
          <a:r>
            <a:rPr lang="en-US" sz="2000" b="0" i="0" kern="1200"/>
            <a:t>Reports may be filed anonymously </a:t>
          </a:r>
          <a:endParaRPr lang="en-US" sz="2000" kern="1200"/>
        </a:p>
        <a:p>
          <a:pPr marL="514350" lvl="3" indent="-171450" algn="l" defTabSz="800100">
            <a:lnSpc>
              <a:spcPct val="90000"/>
            </a:lnSpc>
            <a:spcBef>
              <a:spcPct val="0"/>
            </a:spcBef>
            <a:spcAft>
              <a:spcPct val="20000"/>
            </a:spcAft>
            <a:buChar char="•"/>
          </a:pPr>
          <a:r>
            <a:rPr lang="en-US" sz="1800" b="0" i="0" kern="1200" dirty="0"/>
            <a:t>Does not fill mandatory reporter obligation</a:t>
          </a:r>
          <a:endParaRPr lang="en-US" sz="1800" kern="1200" dirty="0"/>
        </a:p>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A </a:t>
          </a:r>
          <a:r>
            <a:rPr lang="en-US" sz="2300" b="1" i="0" kern="1200" dirty="0"/>
            <a:t>Complaint </a:t>
          </a:r>
          <a:r>
            <a:rPr lang="en-US" sz="2300" b="0" i="0" kern="1200" dirty="0"/>
            <a:t>is a request for the Title IX Coordinator to resolve Prohibited Conduct</a:t>
          </a:r>
          <a:endParaRPr lang="en-US" sz="2300" kern="1200" dirty="0"/>
        </a:p>
        <a:p>
          <a:pPr marL="457200" lvl="2" indent="-228600" algn="l" defTabSz="889000">
            <a:lnSpc>
              <a:spcPct val="90000"/>
            </a:lnSpc>
            <a:spcBef>
              <a:spcPct val="0"/>
            </a:spcBef>
            <a:spcAft>
              <a:spcPct val="20000"/>
            </a:spcAft>
            <a:buFontTx/>
            <a:buChar char="—"/>
          </a:pPr>
          <a:r>
            <a:rPr lang="en-US" sz="2000" b="0" i="0" kern="1200" dirty="0"/>
            <a:t>Complaints must be in writing</a:t>
          </a:r>
          <a:endParaRPr lang="en-US" sz="2000" kern="1200" dirty="0"/>
        </a:p>
        <a:p>
          <a:pPr marL="457200" lvl="2" indent="-228600" algn="l" defTabSz="889000">
            <a:lnSpc>
              <a:spcPct val="90000"/>
            </a:lnSpc>
            <a:spcBef>
              <a:spcPct val="0"/>
            </a:spcBef>
            <a:spcAft>
              <a:spcPct val="20000"/>
            </a:spcAft>
            <a:buFontTx/>
            <a:buChar char="—"/>
          </a:pPr>
          <a:r>
            <a:rPr lang="en-US" sz="2000" b="0" i="0" kern="1200" dirty="0"/>
            <a:t>Complaints cannot be anonymous</a:t>
          </a:r>
          <a:endParaRPr lang="en-US" sz="2000" kern="1200" dirty="0"/>
        </a:p>
      </dsp:txBody>
      <dsp:txXfrm>
        <a:off x="0" y="1378592"/>
        <a:ext cx="8377517" cy="309464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FB321-FC8A-4483-BEE3-093071A0E516}">
      <dsp:nvSpPr>
        <dsp:cNvPr id="0" name=""/>
        <dsp:cNvSpPr/>
      </dsp:nvSpPr>
      <dsp:spPr>
        <a:xfrm>
          <a:off x="0" y="615833"/>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Can be provided regardless of whether Complaint is filed</a:t>
          </a:r>
          <a:endParaRPr lang="en-US" sz="2400" kern="1200" dirty="0"/>
        </a:p>
      </dsp:txBody>
      <dsp:txXfrm>
        <a:off x="0" y="615833"/>
        <a:ext cx="2617974" cy="1570784"/>
      </dsp:txXfrm>
    </dsp:sp>
    <dsp:sp modelId="{1245C795-BC78-460B-8C9E-648F7438D9D9}">
      <dsp:nvSpPr>
        <dsp:cNvPr id="0" name=""/>
        <dsp:cNvSpPr/>
      </dsp:nvSpPr>
      <dsp:spPr>
        <a:xfrm>
          <a:off x="2879771" y="615833"/>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Must be offered to both parties if a Complaint is filed</a:t>
          </a:r>
          <a:endParaRPr lang="en-US" sz="2400" kern="1200" dirty="0"/>
        </a:p>
      </dsp:txBody>
      <dsp:txXfrm>
        <a:off x="2879771" y="615833"/>
        <a:ext cx="2617974" cy="1570784"/>
      </dsp:txXfrm>
    </dsp:sp>
    <dsp:sp modelId="{EFF189CD-88E9-49AF-BFF0-86E2181EDFCB}">
      <dsp:nvSpPr>
        <dsp:cNvPr id="0" name=""/>
        <dsp:cNvSpPr/>
      </dsp:nvSpPr>
      <dsp:spPr>
        <a:xfrm>
          <a:off x="5759542" y="615833"/>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Non-disciplinary, non-punitive</a:t>
          </a:r>
          <a:endParaRPr lang="en-US" sz="2400" kern="1200" dirty="0"/>
        </a:p>
      </dsp:txBody>
      <dsp:txXfrm>
        <a:off x="5759542" y="615833"/>
        <a:ext cx="2617974" cy="1570784"/>
      </dsp:txXfrm>
    </dsp:sp>
    <dsp:sp modelId="{238B69BE-A28A-4D62-9E92-E7F5BE08E262}">
      <dsp:nvSpPr>
        <dsp:cNvPr id="0" name=""/>
        <dsp:cNvSpPr/>
      </dsp:nvSpPr>
      <dsp:spPr>
        <a:xfrm>
          <a:off x="0" y="2448415"/>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t>No charge</a:t>
          </a:r>
          <a:endParaRPr lang="en-US" sz="2400" kern="1200"/>
        </a:p>
      </dsp:txBody>
      <dsp:txXfrm>
        <a:off x="0" y="2448415"/>
        <a:ext cx="2617974" cy="1570784"/>
      </dsp:txXfrm>
    </dsp:sp>
    <dsp:sp modelId="{50399423-C559-4EB4-AA07-E7279A988665}">
      <dsp:nvSpPr>
        <dsp:cNvPr id="0" name=""/>
        <dsp:cNvSpPr/>
      </dsp:nvSpPr>
      <dsp:spPr>
        <a:xfrm>
          <a:off x="2879771" y="2448415"/>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Reasonable</a:t>
          </a:r>
          <a:endParaRPr lang="en-US" sz="2400" kern="1200" dirty="0"/>
        </a:p>
      </dsp:txBody>
      <dsp:txXfrm>
        <a:off x="2879771" y="2448415"/>
        <a:ext cx="2617974" cy="1570784"/>
      </dsp:txXfrm>
    </dsp:sp>
    <dsp:sp modelId="{52EB0917-3204-45CA-8D85-C6F80D462723}">
      <dsp:nvSpPr>
        <dsp:cNvPr id="0" name=""/>
        <dsp:cNvSpPr/>
      </dsp:nvSpPr>
      <dsp:spPr>
        <a:xfrm>
          <a:off x="5759542" y="2448415"/>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a:t>Private (NOT confidential)</a:t>
          </a:r>
          <a:endParaRPr lang="en-US" sz="2400" kern="1200"/>
        </a:p>
      </dsp:txBody>
      <dsp:txXfrm>
        <a:off x="5759542" y="2448415"/>
        <a:ext cx="2617974" cy="157078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EFBC1-83D5-4A47-9B61-3C133A59D324}">
      <dsp:nvSpPr>
        <dsp:cNvPr id="0" name=""/>
        <dsp:cNvSpPr/>
      </dsp:nvSpPr>
      <dsp:spPr>
        <a:xfrm>
          <a:off x="0" y="505637"/>
          <a:ext cx="8377517" cy="153971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Available for students </a:t>
          </a:r>
          <a:r>
            <a:rPr lang="en-US" sz="2800" b="0" i="1" u="sng" kern="1200" dirty="0"/>
            <a:t>if</a:t>
          </a:r>
          <a:r>
            <a:rPr lang="en-US" sz="2800" b="0" i="0" kern="1200" dirty="0"/>
            <a:t> an individualized safety and risk analysis has determined an immediate threat to the physical health or safety of any individual</a:t>
          </a:r>
          <a:endParaRPr lang="en-US" sz="2800" kern="1200" dirty="0"/>
        </a:p>
      </dsp:txBody>
      <dsp:txXfrm>
        <a:off x="75163" y="580800"/>
        <a:ext cx="8227191" cy="1389393"/>
      </dsp:txXfrm>
    </dsp:sp>
    <dsp:sp modelId="{86F9D26B-DEA3-4346-8F54-1F7975099B71}">
      <dsp:nvSpPr>
        <dsp:cNvPr id="0" name=""/>
        <dsp:cNvSpPr/>
      </dsp:nvSpPr>
      <dsp:spPr>
        <a:xfrm>
          <a:off x="0" y="2125997"/>
          <a:ext cx="8377517" cy="153971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i="0" kern="1200" dirty="0"/>
            <a:t>Student may meet with TIXC to contest removal</a:t>
          </a:r>
          <a:endParaRPr lang="en-US" sz="2800" kern="1200" dirty="0"/>
        </a:p>
      </dsp:txBody>
      <dsp:txXfrm>
        <a:off x="75163" y="2201160"/>
        <a:ext cx="8227191" cy="1389393"/>
      </dsp:txXfrm>
    </dsp:sp>
    <dsp:sp modelId="{61B31ACD-EB96-4CA9-A568-3036D8DE907F}">
      <dsp:nvSpPr>
        <dsp:cNvPr id="0" name=""/>
        <dsp:cNvSpPr/>
      </dsp:nvSpPr>
      <dsp:spPr>
        <a:xfrm>
          <a:off x="0" y="3665717"/>
          <a:ext cx="8377517"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0480" rIns="170688" bIns="30480" numCol="1" spcCol="1270" anchor="t" anchorCtr="0">
          <a:noAutofit/>
        </a:bodyPr>
        <a:lstStyle/>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May have advisor present</a:t>
          </a:r>
          <a:endParaRPr lang="en-US" sz="2400" kern="1200" dirty="0"/>
        </a:p>
      </dsp:txBody>
      <dsp:txXfrm>
        <a:off x="0" y="3665717"/>
        <a:ext cx="8377517" cy="4636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6933E-9B52-44DD-8D09-A8EB64CF2AC5}">
      <dsp:nvSpPr>
        <dsp:cNvPr id="0" name=""/>
        <dsp:cNvSpPr/>
      </dsp:nvSpPr>
      <dsp:spPr>
        <a:xfrm>
          <a:off x="0" y="645148"/>
          <a:ext cx="8377517" cy="129285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i="0" kern="1200" dirty="0"/>
            <a:t>Title IX Coordinator determines how to proceed</a:t>
          </a:r>
          <a:endParaRPr lang="en-US" sz="3200" kern="1200" dirty="0"/>
        </a:p>
      </dsp:txBody>
      <dsp:txXfrm>
        <a:off x="63112" y="708260"/>
        <a:ext cx="8251293" cy="1166626"/>
      </dsp:txXfrm>
    </dsp:sp>
    <dsp:sp modelId="{EB7CFF0D-94A5-4B73-9EA3-E8852D54883C}">
      <dsp:nvSpPr>
        <dsp:cNvPr id="0" name=""/>
        <dsp:cNvSpPr/>
      </dsp:nvSpPr>
      <dsp:spPr>
        <a:xfrm>
          <a:off x="0" y="1937998"/>
          <a:ext cx="8377517" cy="205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0480" rIns="170688" bIns="30480" numCol="1" spcCol="1270" anchor="t" anchorCtr="0">
          <a:noAutofit/>
        </a:bodyPr>
        <a:lstStyle/>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TIXC-initiated complaint</a:t>
          </a:r>
          <a:endParaRPr lang="en-US" sz="2400" kern="1200" dirty="0"/>
        </a:p>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Investigation</a:t>
          </a:r>
          <a:endParaRPr lang="en-US" sz="2400" kern="1200" dirty="0"/>
        </a:p>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Dismissal</a:t>
          </a:r>
          <a:endParaRPr lang="en-US" sz="2400" kern="1200" dirty="0"/>
        </a:p>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Other remedial action</a:t>
          </a:r>
          <a:endParaRPr lang="en-US" sz="2400" kern="1200" dirty="0"/>
        </a:p>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Referral</a:t>
          </a:r>
          <a:endParaRPr lang="en-US" sz="2400" kern="1200" dirty="0"/>
        </a:p>
      </dsp:txBody>
      <dsp:txXfrm>
        <a:off x="0" y="1937998"/>
        <a:ext cx="8377517" cy="20518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FF8928-8B45-417B-A619-32808342D4A6}">
      <dsp:nvSpPr>
        <dsp:cNvPr id="0" name=""/>
        <dsp:cNvSpPr/>
      </dsp:nvSpPr>
      <dsp:spPr>
        <a:xfrm>
          <a:off x="0" y="86304"/>
          <a:ext cx="8377517" cy="73709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i="0" u="sng" kern="1200" dirty="0"/>
            <a:t>Mandatory</a:t>
          </a:r>
          <a:r>
            <a:rPr lang="en-US" sz="3000" b="1" i="0" kern="1200" dirty="0"/>
            <a:t>:</a:t>
          </a:r>
          <a:endParaRPr lang="en-US" sz="3000" kern="1200" dirty="0"/>
        </a:p>
      </dsp:txBody>
      <dsp:txXfrm>
        <a:off x="35982" y="122286"/>
        <a:ext cx="8305553" cy="665135"/>
      </dsp:txXfrm>
    </dsp:sp>
    <dsp:sp modelId="{E510D848-0540-4F0E-89B7-B099B246446A}">
      <dsp:nvSpPr>
        <dsp:cNvPr id="0" name=""/>
        <dsp:cNvSpPr/>
      </dsp:nvSpPr>
      <dsp:spPr>
        <a:xfrm>
          <a:off x="0" y="823404"/>
          <a:ext cx="8377517"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25400" rIns="142240" bIns="25400" numCol="1" spcCol="1270" anchor="t" anchorCtr="0">
          <a:noAutofit/>
        </a:bodyPr>
        <a:lstStyle/>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If conduct would not violate Title IX Policy</a:t>
          </a:r>
          <a:endParaRPr lang="en-US" sz="2300" kern="1200" dirty="0"/>
        </a:p>
        <a:p>
          <a:pPr marL="457200" lvl="2" indent="-228600" algn="l" defTabSz="889000">
            <a:lnSpc>
              <a:spcPct val="90000"/>
            </a:lnSpc>
            <a:spcBef>
              <a:spcPct val="0"/>
            </a:spcBef>
            <a:spcAft>
              <a:spcPct val="20000"/>
            </a:spcAft>
            <a:buFontTx/>
            <a:buChar char="—"/>
          </a:pPr>
          <a:r>
            <a:rPr lang="en-US" sz="2000" b="0" i="0" kern="1200" dirty="0"/>
            <a:t>Can refer to another policy</a:t>
          </a:r>
          <a:endParaRPr lang="en-US" sz="2000" kern="1200" dirty="0"/>
        </a:p>
      </dsp:txBody>
      <dsp:txXfrm>
        <a:off x="0" y="823404"/>
        <a:ext cx="8377517" cy="729675"/>
      </dsp:txXfrm>
    </dsp:sp>
    <dsp:sp modelId="{6C98554F-453A-4445-9405-B55E4D811146}">
      <dsp:nvSpPr>
        <dsp:cNvPr id="0" name=""/>
        <dsp:cNvSpPr/>
      </dsp:nvSpPr>
      <dsp:spPr>
        <a:xfrm>
          <a:off x="0" y="1553079"/>
          <a:ext cx="8377517" cy="73709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i="0" u="sng" kern="1200" dirty="0"/>
            <a:t>Optional</a:t>
          </a:r>
          <a:r>
            <a:rPr lang="en-US" sz="3000" b="1" i="0" kern="1200" dirty="0"/>
            <a:t>:</a:t>
          </a:r>
          <a:endParaRPr lang="en-US" sz="3000" kern="1200" dirty="0"/>
        </a:p>
      </dsp:txBody>
      <dsp:txXfrm>
        <a:off x="35982" y="1589061"/>
        <a:ext cx="8305553" cy="665135"/>
      </dsp:txXfrm>
    </dsp:sp>
    <dsp:sp modelId="{7BC29BE2-3FDC-42DD-AC85-CA9DC043476A}">
      <dsp:nvSpPr>
        <dsp:cNvPr id="0" name=""/>
        <dsp:cNvSpPr/>
      </dsp:nvSpPr>
      <dsp:spPr>
        <a:xfrm>
          <a:off x="0" y="2290179"/>
          <a:ext cx="8377517" cy="1521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8100" rIns="213360" bIns="38100" numCol="1" spcCol="1270" anchor="t" anchorCtr="0">
          <a:noAutofit/>
        </a:bodyPr>
        <a:lstStyle/>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If Complainant withdraws in writing</a:t>
          </a:r>
          <a:endParaRPr lang="en-US" sz="2300" kern="1200" dirty="0"/>
        </a:p>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If Respondent is no longer enrolled or employed by College</a:t>
          </a:r>
          <a:endParaRPr lang="en-US" sz="2300" kern="1200" dirty="0"/>
        </a:p>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If specific circumstances prevent the College from gathering sufficient evidence to reach a determination</a:t>
          </a:r>
          <a:endParaRPr lang="en-US" sz="2300" kern="1200" dirty="0"/>
        </a:p>
      </dsp:txBody>
      <dsp:txXfrm>
        <a:off x="0" y="2290179"/>
        <a:ext cx="8377517" cy="1521450"/>
      </dsp:txXfrm>
    </dsp:sp>
    <dsp:sp modelId="{8C72D4A0-8E7D-436D-954F-64190823E958}">
      <dsp:nvSpPr>
        <dsp:cNvPr id="0" name=""/>
        <dsp:cNvSpPr/>
      </dsp:nvSpPr>
      <dsp:spPr>
        <a:xfrm>
          <a:off x="0" y="3811629"/>
          <a:ext cx="8377517" cy="73709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dirty="0"/>
            <a:t>Dismissal is subject to appeal</a:t>
          </a:r>
          <a:endParaRPr lang="en-US" sz="3000" kern="1200" dirty="0"/>
        </a:p>
      </dsp:txBody>
      <dsp:txXfrm>
        <a:off x="35982" y="3847611"/>
        <a:ext cx="8305553" cy="66513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93822F-9A17-43BE-AAC0-FC54DA43CBD4}">
      <dsp:nvSpPr>
        <dsp:cNvPr id="0" name=""/>
        <dsp:cNvSpPr/>
      </dsp:nvSpPr>
      <dsp:spPr>
        <a:xfrm>
          <a:off x="484325" y="2246"/>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Prompt &amp; equitable</a:t>
          </a:r>
          <a:endParaRPr lang="en-US" sz="2100" kern="1200" dirty="0"/>
        </a:p>
      </dsp:txBody>
      <dsp:txXfrm>
        <a:off x="484325" y="2246"/>
        <a:ext cx="2315270" cy="1389162"/>
      </dsp:txXfrm>
    </dsp:sp>
    <dsp:sp modelId="{DF442EF3-5595-4FFD-B630-B7B13CE762DB}">
      <dsp:nvSpPr>
        <dsp:cNvPr id="0" name=""/>
        <dsp:cNvSpPr/>
      </dsp:nvSpPr>
      <dsp:spPr>
        <a:xfrm>
          <a:off x="3031123" y="2246"/>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Equal rights to participate</a:t>
          </a:r>
          <a:endParaRPr lang="en-US" sz="2100" kern="1200" dirty="0"/>
        </a:p>
      </dsp:txBody>
      <dsp:txXfrm>
        <a:off x="3031123" y="2246"/>
        <a:ext cx="2315270" cy="1389162"/>
      </dsp:txXfrm>
    </dsp:sp>
    <dsp:sp modelId="{4EA0FC8C-3448-4BCA-A652-516EF5875780}">
      <dsp:nvSpPr>
        <dsp:cNvPr id="0" name=""/>
        <dsp:cNvSpPr/>
      </dsp:nvSpPr>
      <dsp:spPr>
        <a:xfrm>
          <a:off x="5577920" y="2246"/>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Right to an advisor of choice</a:t>
          </a:r>
          <a:endParaRPr lang="en-US" sz="2100" kern="1200" dirty="0"/>
        </a:p>
      </dsp:txBody>
      <dsp:txXfrm>
        <a:off x="5577920" y="2246"/>
        <a:ext cx="2315270" cy="1389162"/>
      </dsp:txXfrm>
    </dsp:sp>
    <dsp:sp modelId="{76EE4F23-693C-44B1-861E-03D4191DAE7D}">
      <dsp:nvSpPr>
        <dsp:cNvPr id="0" name=""/>
        <dsp:cNvSpPr/>
      </dsp:nvSpPr>
      <dsp:spPr>
        <a:xfrm>
          <a:off x="484325" y="1622935"/>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Administrators participating must be free of bias or conflict of interest</a:t>
          </a:r>
          <a:endParaRPr lang="en-US" sz="2100" kern="1200" dirty="0"/>
        </a:p>
      </dsp:txBody>
      <dsp:txXfrm>
        <a:off x="484325" y="1622935"/>
        <a:ext cx="2315270" cy="1389162"/>
      </dsp:txXfrm>
    </dsp:sp>
    <dsp:sp modelId="{39C550B8-E597-4BAD-9A38-EA9078B15A4E}">
      <dsp:nvSpPr>
        <dsp:cNvPr id="0" name=""/>
        <dsp:cNvSpPr/>
      </dsp:nvSpPr>
      <dsp:spPr>
        <a:xfrm>
          <a:off x="3031123" y="1622935"/>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Presumption of good faith reporting</a:t>
          </a:r>
          <a:endParaRPr lang="en-US" sz="2100" kern="1200" dirty="0"/>
        </a:p>
      </dsp:txBody>
      <dsp:txXfrm>
        <a:off x="3031123" y="1622935"/>
        <a:ext cx="2315270" cy="1389162"/>
      </dsp:txXfrm>
    </dsp:sp>
    <dsp:sp modelId="{B7761932-80FB-4BC1-AA3C-CE6E9E2BDAF7}">
      <dsp:nvSpPr>
        <dsp:cNvPr id="0" name=""/>
        <dsp:cNvSpPr/>
      </dsp:nvSpPr>
      <dsp:spPr>
        <a:xfrm>
          <a:off x="5577920" y="1622935"/>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Presumption of non-responsibility</a:t>
          </a:r>
          <a:endParaRPr lang="en-US" sz="2100" kern="1200" dirty="0"/>
        </a:p>
      </dsp:txBody>
      <dsp:txXfrm>
        <a:off x="5577920" y="1622935"/>
        <a:ext cx="2315270" cy="1389162"/>
      </dsp:txXfrm>
    </dsp:sp>
    <dsp:sp modelId="{1FF38A4B-394F-4520-87A6-5BCA6CA022BF}">
      <dsp:nvSpPr>
        <dsp:cNvPr id="0" name=""/>
        <dsp:cNvSpPr/>
      </dsp:nvSpPr>
      <dsp:spPr>
        <a:xfrm>
          <a:off x="3031123" y="3243625"/>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a:t>Expectation of cooperation from community members</a:t>
          </a:r>
          <a:endParaRPr lang="en-US" sz="2100" kern="1200" dirty="0"/>
        </a:p>
      </dsp:txBody>
      <dsp:txXfrm>
        <a:off x="3031123" y="3243625"/>
        <a:ext cx="2315270" cy="1389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23ADAB-EDAC-40F4-9A23-35E60DE3E79B}">
      <dsp:nvSpPr>
        <dsp:cNvPr id="0" name=""/>
        <dsp:cNvSpPr/>
      </dsp:nvSpPr>
      <dsp:spPr>
        <a:xfrm>
          <a:off x="0" y="229235"/>
          <a:ext cx="8377517" cy="1197787"/>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i="0" u="sng" kern="1200"/>
            <a:t>Must</a:t>
          </a:r>
          <a:r>
            <a:rPr lang="en-US" sz="3000" b="0" i="0" kern="1200"/>
            <a:t> occur within the U.S.</a:t>
          </a:r>
          <a:endParaRPr lang="en-US" sz="3000" kern="1200"/>
        </a:p>
      </dsp:txBody>
      <dsp:txXfrm>
        <a:off x="58471" y="287706"/>
        <a:ext cx="8260575" cy="1080845"/>
      </dsp:txXfrm>
    </dsp:sp>
    <dsp:sp modelId="{63770D48-61EC-4EB5-A229-EB7436A38886}">
      <dsp:nvSpPr>
        <dsp:cNvPr id="0" name=""/>
        <dsp:cNvSpPr/>
      </dsp:nvSpPr>
      <dsp:spPr>
        <a:xfrm>
          <a:off x="0" y="1513423"/>
          <a:ext cx="8377517" cy="1197787"/>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i="0" u="sng" kern="1200" dirty="0"/>
            <a:t>Must</a:t>
          </a:r>
          <a:r>
            <a:rPr lang="en-US" sz="3000" b="0" i="0" kern="1200" dirty="0"/>
            <a:t> occur in a University program or activity</a:t>
          </a:r>
          <a:endParaRPr lang="en-US" sz="3000" kern="1200" dirty="0"/>
        </a:p>
      </dsp:txBody>
      <dsp:txXfrm>
        <a:off x="58471" y="1571894"/>
        <a:ext cx="8260575" cy="1080845"/>
      </dsp:txXfrm>
    </dsp:sp>
    <dsp:sp modelId="{87D2457A-4AEE-4C9A-B5EE-FA981B89B36E}">
      <dsp:nvSpPr>
        <dsp:cNvPr id="0" name=""/>
        <dsp:cNvSpPr/>
      </dsp:nvSpPr>
      <dsp:spPr>
        <a:xfrm>
          <a:off x="0" y="2711210"/>
          <a:ext cx="8377517"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8100" rIns="213360" bIns="38100" numCol="1" spcCol="1270" anchor="t" anchorCtr="0">
          <a:noAutofit/>
        </a:bodyPr>
        <a:lstStyle/>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Including on University property</a:t>
          </a:r>
          <a:endParaRPr lang="en-US" sz="2300" kern="1200" dirty="0"/>
        </a:p>
      </dsp:txBody>
      <dsp:txXfrm>
        <a:off x="0" y="2711210"/>
        <a:ext cx="8377517" cy="496800"/>
      </dsp:txXfrm>
    </dsp:sp>
    <dsp:sp modelId="{54FF0B06-C7B0-4961-B0D0-A530BA7AAA44}">
      <dsp:nvSpPr>
        <dsp:cNvPr id="0" name=""/>
        <dsp:cNvSpPr/>
      </dsp:nvSpPr>
      <dsp:spPr>
        <a:xfrm>
          <a:off x="0" y="3208010"/>
          <a:ext cx="8377517" cy="1197787"/>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t>Complainant </a:t>
          </a:r>
          <a:r>
            <a:rPr lang="en-US" sz="3000" b="0" i="0" u="sng" kern="1200"/>
            <a:t>must be participating or attempting to participate </a:t>
          </a:r>
          <a:r>
            <a:rPr lang="en-US" sz="3000" b="0" i="0" kern="1200"/>
            <a:t>in a College program or activity</a:t>
          </a:r>
          <a:endParaRPr lang="en-US" sz="3000" kern="1200"/>
        </a:p>
      </dsp:txBody>
      <dsp:txXfrm>
        <a:off x="58471" y="3266481"/>
        <a:ext cx="8260575" cy="108084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D246E4-8741-4F3E-BA1E-60C1E52A4266}">
      <dsp:nvSpPr>
        <dsp:cNvPr id="0" name=""/>
        <dsp:cNvSpPr/>
      </dsp:nvSpPr>
      <dsp:spPr>
        <a:xfrm>
          <a:off x="484325" y="2246"/>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Available only after Complaint has been filed</a:t>
          </a:r>
          <a:endParaRPr lang="en-US" sz="1800" kern="1200" dirty="0"/>
        </a:p>
      </dsp:txBody>
      <dsp:txXfrm>
        <a:off x="484325" y="2246"/>
        <a:ext cx="2315270" cy="1389162"/>
      </dsp:txXfrm>
    </dsp:sp>
    <dsp:sp modelId="{30F90085-7157-47F3-A060-3D707621264A}">
      <dsp:nvSpPr>
        <dsp:cNvPr id="0" name=""/>
        <dsp:cNvSpPr/>
      </dsp:nvSpPr>
      <dsp:spPr>
        <a:xfrm>
          <a:off x="3031123" y="0"/>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Facilitated by trained individual</a:t>
          </a:r>
          <a:endParaRPr lang="en-US" sz="1800" kern="1200"/>
        </a:p>
      </dsp:txBody>
      <dsp:txXfrm>
        <a:off x="3031123" y="0"/>
        <a:ext cx="2315270" cy="1389162"/>
      </dsp:txXfrm>
    </dsp:sp>
    <dsp:sp modelId="{B7029D5C-6431-4E3E-87B4-CC8DA3B89F4F}">
      <dsp:nvSpPr>
        <dsp:cNvPr id="0" name=""/>
        <dsp:cNvSpPr/>
      </dsp:nvSpPr>
      <dsp:spPr>
        <a:xfrm>
          <a:off x="5577920" y="2246"/>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Title IX Coordinator must approve pursuit of informal resolution &amp; agreed resolution</a:t>
          </a:r>
          <a:endParaRPr lang="en-US" sz="1800" kern="1200" dirty="0"/>
        </a:p>
      </dsp:txBody>
      <dsp:txXfrm>
        <a:off x="5577920" y="2246"/>
        <a:ext cx="2315270" cy="1389162"/>
      </dsp:txXfrm>
    </dsp:sp>
    <dsp:sp modelId="{4F5A0BAA-1A2D-40B5-8184-05687DA43BD3}">
      <dsp:nvSpPr>
        <dsp:cNvPr id="0" name=""/>
        <dsp:cNvSpPr/>
      </dsp:nvSpPr>
      <dsp:spPr>
        <a:xfrm>
          <a:off x="484325" y="1622935"/>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Not available in matters involving a student vs. an employee</a:t>
          </a:r>
          <a:endParaRPr lang="en-US" sz="1800" kern="1200" dirty="0"/>
        </a:p>
      </dsp:txBody>
      <dsp:txXfrm>
        <a:off x="484325" y="1622935"/>
        <a:ext cx="2315270" cy="1389162"/>
      </dsp:txXfrm>
    </dsp:sp>
    <dsp:sp modelId="{61414DBB-55B9-4C25-B1D6-5D156A804612}">
      <dsp:nvSpPr>
        <dsp:cNvPr id="0" name=""/>
        <dsp:cNvSpPr/>
      </dsp:nvSpPr>
      <dsp:spPr>
        <a:xfrm>
          <a:off x="3031123" y="1622935"/>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Voluntary</a:t>
          </a:r>
          <a:endParaRPr lang="en-US" sz="1800" kern="1200"/>
        </a:p>
      </dsp:txBody>
      <dsp:txXfrm>
        <a:off x="3031123" y="1622935"/>
        <a:ext cx="2315270" cy="1389162"/>
      </dsp:txXfrm>
    </dsp:sp>
    <dsp:sp modelId="{027D5174-DA9E-4BC6-BFC3-2A66E8E27AFF}">
      <dsp:nvSpPr>
        <dsp:cNvPr id="0" name=""/>
        <dsp:cNvSpPr/>
      </dsp:nvSpPr>
      <dsp:spPr>
        <a:xfrm>
          <a:off x="5577920" y="1622935"/>
          <a:ext cx="2315270" cy="1389162"/>
        </a:xfrm>
        <a:prstGeom prst="rect">
          <a:avLst/>
        </a:prstGeom>
        <a:solidFill>
          <a:srgbClr val="0D7062"/>
        </a:solidFill>
        <a:ln w="19050" cap="flat" cmpd="sng" algn="ctr">
          <a:solidFill>
            <a:srgbClr val="0D706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Parties can withdraw</a:t>
          </a:r>
          <a:endParaRPr lang="en-US" sz="1800" kern="1200"/>
        </a:p>
      </dsp:txBody>
      <dsp:txXfrm>
        <a:off x="5577920" y="1622935"/>
        <a:ext cx="2315270" cy="1389162"/>
      </dsp:txXfrm>
    </dsp:sp>
    <dsp:sp modelId="{83B6B04A-A4A7-4911-A23F-45163F2C8B6E}">
      <dsp:nvSpPr>
        <dsp:cNvPr id="0" name=""/>
        <dsp:cNvSpPr/>
      </dsp:nvSpPr>
      <dsp:spPr>
        <a:xfrm>
          <a:off x="3031123" y="3243625"/>
          <a:ext cx="2315270" cy="13891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Typically 30 days to complete</a:t>
          </a:r>
          <a:endParaRPr lang="en-US" sz="1800" kern="1200" dirty="0"/>
        </a:p>
      </dsp:txBody>
      <dsp:txXfrm>
        <a:off x="3031123" y="3243625"/>
        <a:ext cx="2315270" cy="138916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85CE6-CCE8-467C-9ACF-6BB7080E3E35}">
      <dsp:nvSpPr>
        <dsp:cNvPr id="0" name=""/>
        <dsp:cNvSpPr/>
      </dsp:nvSpPr>
      <dsp:spPr>
        <a:xfrm>
          <a:off x="2292626" y="2729"/>
          <a:ext cx="1772085" cy="443021"/>
        </a:xfrm>
        <a:prstGeom prst="roundRect">
          <a:avLst>
            <a:gd name="adj" fmla="val 10000"/>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i="0" u="sng" kern="1200" dirty="0"/>
            <a:t>Title IX Process:</a:t>
          </a:r>
          <a:endParaRPr lang="en-US" sz="1300" b="1" kern="1200" dirty="0"/>
        </a:p>
      </dsp:txBody>
      <dsp:txXfrm>
        <a:off x="2305602" y="15705"/>
        <a:ext cx="1746133" cy="417069"/>
      </dsp:txXfrm>
    </dsp:sp>
    <dsp:sp modelId="{239C37FF-4C44-4985-AD87-75D338D6AEBD}">
      <dsp:nvSpPr>
        <dsp:cNvPr id="0" name=""/>
        <dsp:cNvSpPr/>
      </dsp:nvSpPr>
      <dsp:spPr>
        <a:xfrm rot="5400000">
          <a:off x="3139905" y="484515"/>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3B8A43-9FAD-4758-BB97-27C9403DCF83}">
      <dsp:nvSpPr>
        <dsp:cNvPr id="0" name=""/>
        <dsp:cNvSpPr/>
      </dsp:nvSpPr>
      <dsp:spPr>
        <a:xfrm>
          <a:off x="2292626" y="600808"/>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Notice</a:t>
          </a:r>
          <a:endParaRPr lang="en-US" sz="900" kern="1200"/>
        </a:p>
      </dsp:txBody>
      <dsp:txXfrm>
        <a:off x="2305602" y="613784"/>
        <a:ext cx="1746133" cy="417069"/>
      </dsp:txXfrm>
    </dsp:sp>
    <dsp:sp modelId="{190CEFA2-31E8-419E-9877-F252DF014591}">
      <dsp:nvSpPr>
        <dsp:cNvPr id="0" name=""/>
        <dsp:cNvSpPr/>
      </dsp:nvSpPr>
      <dsp:spPr>
        <a:xfrm rot="5400000">
          <a:off x="3139905" y="1082594"/>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7ABB74-8599-4042-90F1-92E09B009682}">
      <dsp:nvSpPr>
        <dsp:cNvPr id="0" name=""/>
        <dsp:cNvSpPr/>
      </dsp:nvSpPr>
      <dsp:spPr>
        <a:xfrm>
          <a:off x="2292626" y="1198887"/>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Collection of Evidence </a:t>
          </a:r>
          <a:endParaRPr lang="en-US" sz="900" kern="1200"/>
        </a:p>
      </dsp:txBody>
      <dsp:txXfrm>
        <a:off x="2305602" y="1211863"/>
        <a:ext cx="1746133" cy="417069"/>
      </dsp:txXfrm>
    </dsp:sp>
    <dsp:sp modelId="{29236EB2-8026-4466-BED7-4E325CDFEA02}">
      <dsp:nvSpPr>
        <dsp:cNvPr id="0" name=""/>
        <dsp:cNvSpPr/>
      </dsp:nvSpPr>
      <dsp:spPr>
        <a:xfrm rot="5400000">
          <a:off x="3139905" y="1680673"/>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98D0D9-E394-43C1-85E2-C02716128F16}">
      <dsp:nvSpPr>
        <dsp:cNvPr id="0" name=""/>
        <dsp:cNvSpPr/>
      </dsp:nvSpPr>
      <dsp:spPr>
        <a:xfrm>
          <a:off x="2292626" y="1796966"/>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Sharing and Response to Case File </a:t>
          </a:r>
          <a:endParaRPr lang="en-US" sz="900" kern="1200"/>
        </a:p>
      </dsp:txBody>
      <dsp:txXfrm>
        <a:off x="2305602" y="1809942"/>
        <a:ext cx="1746133" cy="417069"/>
      </dsp:txXfrm>
    </dsp:sp>
    <dsp:sp modelId="{D42499CB-E48F-4681-A833-25D1AB20165D}">
      <dsp:nvSpPr>
        <dsp:cNvPr id="0" name=""/>
        <dsp:cNvSpPr/>
      </dsp:nvSpPr>
      <dsp:spPr>
        <a:xfrm rot="5400000">
          <a:off x="3139905" y="2278752"/>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F41616-B4AC-4302-93D2-BD7E021C7502}">
      <dsp:nvSpPr>
        <dsp:cNvPr id="0" name=""/>
        <dsp:cNvSpPr/>
      </dsp:nvSpPr>
      <dsp:spPr>
        <a:xfrm>
          <a:off x="2292626" y="2395045"/>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Investigative Report </a:t>
          </a:r>
          <a:endParaRPr lang="en-US" sz="900" kern="1200"/>
        </a:p>
      </dsp:txBody>
      <dsp:txXfrm>
        <a:off x="2305602" y="2408021"/>
        <a:ext cx="1746133" cy="417069"/>
      </dsp:txXfrm>
    </dsp:sp>
    <dsp:sp modelId="{701A5DAD-A473-4F0E-8DFB-C25226262DC4}">
      <dsp:nvSpPr>
        <dsp:cNvPr id="0" name=""/>
        <dsp:cNvSpPr/>
      </dsp:nvSpPr>
      <dsp:spPr>
        <a:xfrm rot="5400000">
          <a:off x="3139905" y="2876831"/>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495AB4-C42C-4A11-B524-D86CBE01BFB8}">
      <dsp:nvSpPr>
        <dsp:cNvPr id="0" name=""/>
        <dsp:cNvSpPr/>
      </dsp:nvSpPr>
      <dsp:spPr>
        <a:xfrm>
          <a:off x="2292626" y="2993124"/>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Hearing  </a:t>
          </a:r>
          <a:endParaRPr lang="en-US" sz="900" kern="1200"/>
        </a:p>
      </dsp:txBody>
      <dsp:txXfrm>
        <a:off x="2305602" y="3006100"/>
        <a:ext cx="1746133" cy="417069"/>
      </dsp:txXfrm>
    </dsp:sp>
    <dsp:sp modelId="{B9D50B29-DE58-406B-BD4C-A7E13748ABDC}">
      <dsp:nvSpPr>
        <dsp:cNvPr id="0" name=""/>
        <dsp:cNvSpPr/>
      </dsp:nvSpPr>
      <dsp:spPr>
        <a:xfrm rot="5400000">
          <a:off x="3139905" y="3474910"/>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D3BF7D-0A67-4C40-81DE-7BE3365458BF}">
      <dsp:nvSpPr>
        <dsp:cNvPr id="0" name=""/>
        <dsp:cNvSpPr/>
      </dsp:nvSpPr>
      <dsp:spPr>
        <a:xfrm>
          <a:off x="2292626" y="3591203"/>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Hearing Officer Determines Responsibility, Sanctions, and Remedies </a:t>
          </a:r>
          <a:endParaRPr lang="en-US" sz="900" kern="1200"/>
        </a:p>
      </dsp:txBody>
      <dsp:txXfrm>
        <a:off x="2305602" y="3604179"/>
        <a:ext cx="1746133" cy="417069"/>
      </dsp:txXfrm>
    </dsp:sp>
    <dsp:sp modelId="{F84997C5-E71D-48A9-A9DD-243963E27458}">
      <dsp:nvSpPr>
        <dsp:cNvPr id="0" name=""/>
        <dsp:cNvSpPr/>
      </dsp:nvSpPr>
      <dsp:spPr>
        <a:xfrm rot="5400000">
          <a:off x="3139905" y="4072989"/>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DC2C6C-8504-4DC9-87C3-AFBC7639E56F}">
      <dsp:nvSpPr>
        <dsp:cNvPr id="0" name=""/>
        <dsp:cNvSpPr/>
      </dsp:nvSpPr>
      <dsp:spPr>
        <a:xfrm>
          <a:off x="2292626" y="4189282"/>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Appeal</a:t>
          </a:r>
          <a:endParaRPr lang="en-US" sz="900" kern="1200"/>
        </a:p>
      </dsp:txBody>
      <dsp:txXfrm>
        <a:off x="2305602" y="4202258"/>
        <a:ext cx="1746133" cy="417069"/>
      </dsp:txXfrm>
    </dsp:sp>
    <dsp:sp modelId="{3998B41E-D7F7-4C37-8A9A-7548C0612C26}">
      <dsp:nvSpPr>
        <dsp:cNvPr id="0" name=""/>
        <dsp:cNvSpPr/>
      </dsp:nvSpPr>
      <dsp:spPr>
        <a:xfrm>
          <a:off x="4312804" y="2729"/>
          <a:ext cx="1772085" cy="443021"/>
        </a:xfrm>
        <a:prstGeom prst="roundRect">
          <a:avLst>
            <a:gd name="adj" fmla="val 10000"/>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i="0" u="sng" kern="1200" dirty="0"/>
            <a:t>Sexual Misconduct Process: </a:t>
          </a:r>
          <a:endParaRPr lang="en-US" sz="1300" b="1" kern="1200" dirty="0"/>
        </a:p>
      </dsp:txBody>
      <dsp:txXfrm>
        <a:off x="4325780" y="15705"/>
        <a:ext cx="1746133" cy="417069"/>
      </dsp:txXfrm>
    </dsp:sp>
    <dsp:sp modelId="{D8921F30-8F3C-4CFA-BD79-FD6B2752A6E0}">
      <dsp:nvSpPr>
        <dsp:cNvPr id="0" name=""/>
        <dsp:cNvSpPr/>
      </dsp:nvSpPr>
      <dsp:spPr>
        <a:xfrm rot="5400000">
          <a:off x="5160083" y="484515"/>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027B46-17FE-4949-8DF7-9D16767A3BFE}">
      <dsp:nvSpPr>
        <dsp:cNvPr id="0" name=""/>
        <dsp:cNvSpPr/>
      </dsp:nvSpPr>
      <dsp:spPr>
        <a:xfrm>
          <a:off x="4312804" y="600808"/>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Notice </a:t>
          </a:r>
          <a:endParaRPr lang="en-US" sz="900" kern="1200"/>
        </a:p>
      </dsp:txBody>
      <dsp:txXfrm>
        <a:off x="4325780" y="613784"/>
        <a:ext cx="1746133" cy="417069"/>
      </dsp:txXfrm>
    </dsp:sp>
    <dsp:sp modelId="{9273F24B-119A-4DA4-AEC3-EDA41357B052}">
      <dsp:nvSpPr>
        <dsp:cNvPr id="0" name=""/>
        <dsp:cNvSpPr/>
      </dsp:nvSpPr>
      <dsp:spPr>
        <a:xfrm rot="5400000">
          <a:off x="5160083" y="1082594"/>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5326FE-37A2-4B05-89AA-CBABAD3283A8}">
      <dsp:nvSpPr>
        <dsp:cNvPr id="0" name=""/>
        <dsp:cNvSpPr/>
      </dsp:nvSpPr>
      <dsp:spPr>
        <a:xfrm>
          <a:off x="4312804" y="1198887"/>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Collection of Evidence </a:t>
          </a:r>
          <a:endParaRPr lang="en-US" sz="900" kern="1200"/>
        </a:p>
      </dsp:txBody>
      <dsp:txXfrm>
        <a:off x="4325780" y="1211863"/>
        <a:ext cx="1746133" cy="417069"/>
      </dsp:txXfrm>
    </dsp:sp>
    <dsp:sp modelId="{C61DEC4C-0F13-4173-9DC1-B15A594D917B}">
      <dsp:nvSpPr>
        <dsp:cNvPr id="0" name=""/>
        <dsp:cNvSpPr/>
      </dsp:nvSpPr>
      <dsp:spPr>
        <a:xfrm rot="5400000">
          <a:off x="5160083" y="1680673"/>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C03A2D-8854-4F8B-A221-DFC273D44233}">
      <dsp:nvSpPr>
        <dsp:cNvPr id="0" name=""/>
        <dsp:cNvSpPr/>
      </dsp:nvSpPr>
      <dsp:spPr>
        <a:xfrm>
          <a:off x="4312804" y="1796966"/>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Sharing and Response to Case File </a:t>
          </a:r>
          <a:endParaRPr lang="en-US" sz="900" kern="1200"/>
        </a:p>
      </dsp:txBody>
      <dsp:txXfrm>
        <a:off x="4325780" y="1809942"/>
        <a:ext cx="1746133" cy="417069"/>
      </dsp:txXfrm>
    </dsp:sp>
    <dsp:sp modelId="{D839F493-CE30-47D8-B125-63FFA2E1A887}">
      <dsp:nvSpPr>
        <dsp:cNvPr id="0" name=""/>
        <dsp:cNvSpPr/>
      </dsp:nvSpPr>
      <dsp:spPr>
        <a:xfrm rot="5400000">
          <a:off x="5160083" y="2278752"/>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640308-D82C-4733-B472-22C1C8B24C11}">
      <dsp:nvSpPr>
        <dsp:cNvPr id="0" name=""/>
        <dsp:cNvSpPr/>
      </dsp:nvSpPr>
      <dsp:spPr>
        <a:xfrm>
          <a:off x="4312804" y="2395045"/>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Investigative Report </a:t>
          </a:r>
          <a:endParaRPr lang="en-US" sz="900" kern="1200"/>
        </a:p>
      </dsp:txBody>
      <dsp:txXfrm>
        <a:off x="4325780" y="2408021"/>
        <a:ext cx="1746133" cy="417069"/>
      </dsp:txXfrm>
    </dsp:sp>
    <dsp:sp modelId="{F7254B3A-445D-48D6-880D-96209B7D1137}">
      <dsp:nvSpPr>
        <dsp:cNvPr id="0" name=""/>
        <dsp:cNvSpPr/>
      </dsp:nvSpPr>
      <dsp:spPr>
        <a:xfrm rot="5400000">
          <a:off x="5160083" y="2876831"/>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E3A1C7-AC48-4335-965B-CF8571C3A6C5}">
      <dsp:nvSpPr>
        <dsp:cNvPr id="0" name=""/>
        <dsp:cNvSpPr/>
      </dsp:nvSpPr>
      <dsp:spPr>
        <a:xfrm>
          <a:off x="4312804" y="2993124"/>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Title IX Coordinator Determines Responsibility, Sanctions, and Remedies </a:t>
          </a:r>
          <a:endParaRPr lang="en-US" sz="900" kern="1200"/>
        </a:p>
      </dsp:txBody>
      <dsp:txXfrm>
        <a:off x="4325780" y="3006100"/>
        <a:ext cx="1746133" cy="417069"/>
      </dsp:txXfrm>
    </dsp:sp>
    <dsp:sp modelId="{F40C7DA7-6F1B-4216-B85B-65BE58AF0437}">
      <dsp:nvSpPr>
        <dsp:cNvPr id="0" name=""/>
        <dsp:cNvSpPr/>
      </dsp:nvSpPr>
      <dsp:spPr>
        <a:xfrm rot="5400000">
          <a:off x="5160083" y="3474910"/>
          <a:ext cx="77528" cy="77528"/>
        </a:xfrm>
        <a:prstGeom prst="rightArrow">
          <a:avLst>
            <a:gd name="adj1" fmla="val 667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AD52F0-00A0-4F31-B217-89503BF2E399}">
      <dsp:nvSpPr>
        <dsp:cNvPr id="0" name=""/>
        <dsp:cNvSpPr/>
      </dsp:nvSpPr>
      <dsp:spPr>
        <a:xfrm>
          <a:off x="4312804" y="3591203"/>
          <a:ext cx="1772085" cy="443021"/>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0" i="0" kern="1200"/>
            <a:t>Appeal</a:t>
          </a:r>
          <a:endParaRPr lang="en-US" sz="900" kern="1200"/>
        </a:p>
      </dsp:txBody>
      <dsp:txXfrm>
        <a:off x="4325780" y="3604179"/>
        <a:ext cx="1746133" cy="41706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BE995-AAA0-4C5A-88C8-CF0A2C8778FC}">
      <dsp:nvSpPr>
        <dsp:cNvPr id="0" name=""/>
        <dsp:cNvSpPr/>
      </dsp:nvSpPr>
      <dsp:spPr>
        <a:xfrm>
          <a:off x="0" y="615833"/>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t>Provided to both parties </a:t>
          </a:r>
          <a:endParaRPr lang="en-US" sz="2200" kern="1200" dirty="0"/>
        </a:p>
      </dsp:txBody>
      <dsp:txXfrm>
        <a:off x="0" y="615833"/>
        <a:ext cx="2617974" cy="1570784"/>
      </dsp:txXfrm>
    </dsp:sp>
    <dsp:sp modelId="{6C2C3796-D7D1-4D14-8E75-ED0C5783F84C}">
      <dsp:nvSpPr>
        <dsp:cNvPr id="0" name=""/>
        <dsp:cNvSpPr/>
      </dsp:nvSpPr>
      <dsp:spPr>
        <a:xfrm>
          <a:off x="2879771" y="615833"/>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t>Sets the scope of the investigation</a:t>
          </a:r>
          <a:endParaRPr lang="en-US" sz="2200" kern="1200" dirty="0"/>
        </a:p>
      </dsp:txBody>
      <dsp:txXfrm>
        <a:off x="2879771" y="615833"/>
        <a:ext cx="2617974" cy="1570784"/>
      </dsp:txXfrm>
    </dsp:sp>
    <dsp:sp modelId="{9261ECBC-D3C7-4300-BAC4-C6790619CA29}">
      <dsp:nvSpPr>
        <dsp:cNvPr id="0" name=""/>
        <dsp:cNvSpPr/>
      </dsp:nvSpPr>
      <dsp:spPr>
        <a:xfrm>
          <a:off x="5759542" y="615833"/>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a:t>Allegations: who, what, where, when (if known)</a:t>
          </a:r>
          <a:endParaRPr lang="en-US" sz="2200" kern="1200"/>
        </a:p>
      </dsp:txBody>
      <dsp:txXfrm>
        <a:off x="5759542" y="615833"/>
        <a:ext cx="2617974" cy="1570784"/>
      </dsp:txXfrm>
    </dsp:sp>
    <dsp:sp modelId="{57362DB3-FE41-4A47-9B6C-79051829B445}">
      <dsp:nvSpPr>
        <dsp:cNvPr id="0" name=""/>
        <dsp:cNvSpPr/>
      </dsp:nvSpPr>
      <dsp:spPr>
        <a:xfrm>
          <a:off x="1439885" y="2448415"/>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t>Applicable policy sections</a:t>
          </a:r>
          <a:endParaRPr lang="en-US" sz="2200" kern="1200" dirty="0"/>
        </a:p>
      </dsp:txBody>
      <dsp:txXfrm>
        <a:off x="1439885" y="2448415"/>
        <a:ext cx="2617974" cy="1570784"/>
      </dsp:txXfrm>
    </dsp:sp>
    <dsp:sp modelId="{2455F171-C996-4C57-AA26-AB110E78BC94}">
      <dsp:nvSpPr>
        <dsp:cNvPr id="0" name=""/>
        <dsp:cNvSpPr/>
      </dsp:nvSpPr>
      <dsp:spPr>
        <a:xfrm>
          <a:off x="4319657" y="2448415"/>
          <a:ext cx="2617974" cy="1570784"/>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0" i="0" kern="1200" dirty="0"/>
            <a:t>Additional allegations/charges </a:t>
          </a:r>
          <a:r>
            <a:rPr lang="en-US" sz="2200" b="0" i="0" kern="1200" dirty="0">
              <a:sym typeface="Wingdings" panose="05000000000000000000" pitchFamily="2" charset="2"/>
            </a:rPr>
            <a:t></a:t>
          </a:r>
          <a:r>
            <a:rPr lang="en-US" sz="2200" b="0" i="0" kern="1200" dirty="0"/>
            <a:t> additional notice</a:t>
          </a:r>
          <a:endParaRPr lang="en-US" sz="2200" kern="1200" dirty="0"/>
        </a:p>
      </dsp:txBody>
      <dsp:txXfrm>
        <a:off x="4319657" y="2448415"/>
        <a:ext cx="2617974" cy="157078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A609-7A80-4F6E-92AF-976D937AAA0B}">
      <dsp:nvSpPr>
        <dsp:cNvPr id="0" name=""/>
        <dsp:cNvSpPr/>
      </dsp:nvSpPr>
      <dsp:spPr>
        <a:xfrm>
          <a:off x="0" y="440356"/>
          <a:ext cx="8377517" cy="1872000"/>
        </a:xfrm>
        <a:prstGeom prst="rect">
          <a:avLst/>
        </a:prstGeom>
        <a:solidFill>
          <a:srgbClr val="0D7062"/>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b="0" i="0" u="sng" kern="1200" dirty="0"/>
            <a:t>Goal:</a:t>
          </a:r>
          <a:r>
            <a:rPr lang="en-US" sz="3200" b="0" i="0" kern="1200" dirty="0"/>
            <a:t> Gather relevant, permissible evidence</a:t>
          </a:r>
          <a:endParaRPr lang="en-US" sz="3200" kern="1200" dirty="0"/>
        </a:p>
      </dsp:txBody>
      <dsp:txXfrm>
        <a:off x="0" y="440356"/>
        <a:ext cx="8377517" cy="1872000"/>
      </dsp:txXfrm>
    </dsp:sp>
    <dsp:sp modelId="{5AA94534-001E-43AD-89C5-0B0CFE3F434B}">
      <dsp:nvSpPr>
        <dsp:cNvPr id="0" name=""/>
        <dsp:cNvSpPr/>
      </dsp:nvSpPr>
      <dsp:spPr>
        <a:xfrm>
          <a:off x="0" y="2345397"/>
          <a:ext cx="8377517" cy="792004"/>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Font typeface="Courier New" panose="02070309020205020404" pitchFamily="49" charset="0"/>
            <a:buChar char="o"/>
          </a:pPr>
          <a:r>
            <a:rPr lang="en-US" sz="2800" b="0" i="0" kern="1200" dirty="0"/>
            <a:t>Interview witnesses, gather documents, video, etc.</a:t>
          </a:r>
          <a:endParaRPr lang="en-US" sz="2800" kern="1200" dirty="0"/>
        </a:p>
      </dsp:txBody>
      <dsp:txXfrm>
        <a:off x="0" y="2345397"/>
        <a:ext cx="8377517" cy="79200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939AB2-290D-4580-B0F1-E18E4F001C3D}">
      <dsp:nvSpPr>
        <dsp:cNvPr id="0" name=""/>
        <dsp:cNvSpPr/>
      </dsp:nvSpPr>
      <dsp:spPr>
        <a:xfrm>
          <a:off x="0" y="266970"/>
          <a:ext cx="8377517" cy="1700589"/>
        </a:xfrm>
        <a:prstGeom prst="rect">
          <a:avLst/>
        </a:prstGeom>
        <a:solidFill>
          <a:srgbClr val="0D7062"/>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en-US" sz="3300" b="0" i="0" kern="1200"/>
            <a:t>Evidence is relevant if it tends to show that conduct occurred as alleged, or tends to show that conduct did not occur as alleged</a:t>
          </a:r>
          <a:endParaRPr lang="en-US" sz="3300" kern="1200"/>
        </a:p>
      </dsp:txBody>
      <dsp:txXfrm>
        <a:off x="0" y="266970"/>
        <a:ext cx="8377517" cy="1700589"/>
      </dsp:txXfrm>
    </dsp:sp>
    <dsp:sp modelId="{388858D7-9680-411A-BA79-04EF019CF5B0}">
      <dsp:nvSpPr>
        <dsp:cNvPr id="0" name=""/>
        <dsp:cNvSpPr/>
      </dsp:nvSpPr>
      <dsp:spPr>
        <a:xfrm>
          <a:off x="0" y="1967560"/>
          <a:ext cx="8377517" cy="2400502"/>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6022" tIns="176022" rIns="234696" bIns="264033" numCol="1" spcCol="1270" anchor="t" anchorCtr="0">
          <a:noAutofit/>
        </a:bodyPr>
        <a:lstStyle/>
        <a:p>
          <a:pPr marL="285750" lvl="1" indent="-285750" algn="l" defTabSz="1466850">
            <a:lnSpc>
              <a:spcPct val="90000"/>
            </a:lnSpc>
            <a:spcBef>
              <a:spcPct val="0"/>
            </a:spcBef>
            <a:spcAft>
              <a:spcPct val="15000"/>
            </a:spcAft>
            <a:buFont typeface="Courier New" panose="02070309020205020404" pitchFamily="49" charset="0"/>
            <a:buChar char="o"/>
          </a:pPr>
          <a:r>
            <a:rPr lang="en-US" sz="3300" b="0" i="0" kern="1200" dirty="0"/>
            <a:t>Character evidence is not generally relevant</a:t>
          </a:r>
          <a:endParaRPr lang="en-US" sz="3300" kern="1200" dirty="0"/>
        </a:p>
        <a:p>
          <a:pPr marL="285750" lvl="1" indent="-285750" algn="l" defTabSz="1466850">
            <a:lnSpc>
              <a:spcPct val="90000"/>
            </a:lnSpc>
            <a:spcBef>
              <a:spcPct val="0"/>
            </a:spcBef>
            <a:spcAft>
              <a:spcPct val="15000"/>
            </a:spcAft>
            <a:buFont typeface="Courier New" panose="02070309020205020404" pitchFamily="49" charset="0"/>
            <a:buChar char="o"/>
          </a:pPr>
          <a:r>
            <a:rPr lang="en-US" sz="3300" b="0" i="0" kern="1200" dirty="0"/>
            <a:t>Evidence about the credibility of a witness or party’s account is relevant</a:t>
          </a:r>
          <a:endParaRPr lang="en-US" sz="3300" kern="1200" dirty="0"/>
        </a:p>
      </dsp:txBody>
      <dsp:txXfrm>
        <a:off x="0" y="1967560"/>
        <a:ext cx="8377517" cy="240050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F552F-9572-4C02-80E4-6BCC3A1E5061}">
      <dsp:nvSpPr>
        <dsp:cNvPr id="0" name=""/>
        <dsp:cNvSpPr/>
      </dsp:nvSpPr>
      <dsp:spPr>
        <a:xfrm>
          <a:off x="0" y="26837"/>
          <a:ext cx="8377517" cy="1814400"/>
        </a:xfrm>
        <a:prstGeom prst="rect">
          <a:avLst/>
        </a:prstGeom>
        <a:solidFill>
          <a:srgbClr val="0D7062"/>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b="0" i="0" kern="1200" dirty="0"/>
            <a:t>Evidence that is not permissible (even if relevant):</a:t>
          </a:r>
          <a:endParaRPr lang="en-US" sz="3200" kern="1200" dirty="0"/>
        </a:p>
      </dsp:txBody>
      <dsp:txXfrm>
        <a:off x="0" y="26837"/>
        <a:ext cx="8377517" cy="1814400"/>
      </dsp:txXfrm>
    </dsp:sp>
    <dsp:sp modelId="{0DC5BCD5-C4F6-401E-8903-C2D3B77ACD64}">
      <dsp:nvSpPr>
        <dsp:cNvPr id="0" name=""/>
        <dsp:cNvSpPr/>
      </dsp:nvSpPr>
      <dsp:spPr>
        <a:xfrm>
          <a:off x="0" y="1841237"/>
          <a:ext cx="8377517" cy="2766960"/>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85750" lvl="1" indent="-285750" algn="l" defTabSz="1289050">
            <a:lnSpc>
              <a:spcPct val="90000"/>
            </a:lnSpc>
            <a:spcBef>
              <a:spcPct val="0"/>
            </a:spcBef>
            <a:spcAft>
              <a:spcPct val="15000"/>
            </a:spcAft>
            <a:buFont typeface="Courier New" panose="02070309020205020404" pitchFamily="49" charset="0"/>
            <a:buChar char="o"/>
          </a:pPr>
          <a:r>
            <a:rPr lang="en-US" sz="2900" b="0" i="0" kern="1200" dirty="0"/>
            <a:t>Evidence about a Complainant’s prior sexual behavior or disposition</a:t>
          </a:r>
          <a:endParaRPr lang="en-US" sz="2900" kern="1200" dirty="0"/>
        </a:p>
        <a:p>
          <a:pPr marL="457200" lvl="2" indent="-228600" algn="l" defTabSz="1066800">
            <a:lnSpc>
              <a:spcPct val="90000"/>
            </a:lnSpc>
            <a:spcBef>
              <a:spcPct val="0"/>
            </a:spcBef>
            <a:spcAft>
              <a:spcPct val="15000"/>
            </a:spcAft>
            <a:buFontTx/>
            <a:buChar char="—"/>
          </a:pPr>
          <a:r>
            <a:rPr lang="en-US" sz="2400" b="0" i="0" kern="1200" dirty="0"/>
            <a:t>Unless offered to prove consent, or that someone other than Respondent committed alleged conduct</a:t>
          </a:r>
          <a:endParaRPr lang="en-US" sz="2400" kern="1200" dirty="0"/>
        </a:p>
        <a:p>
          <a:pPr marL="285750" lvl="1" indent="-285750" algn="l" defTabSz="1289050">
            <a:lnSpc>
              <a:spcPct val="90000"/>
            </a:lnSpc>
            <a:spcBef>
              <a:spcPct val="0"/>
            </a:spcBef>
            <a:spcAft>
              <a:spcPct val="15000"/>
            </a:spcAft>
            <a:buFont typeface="Courier New" panose="02070309020205020404" pitchFamily="49" charset="0"/>
            <a:buChar char="o"/>
          </a:pPr>
          <a:r>
            <a:rPr lang="en-US" sz="2900" b="0" i="0" kern="1200" dirty="0"/>
            <a:t>Medical/counseling or other privileged records obtained without written consent</a:t>
          </a:r>
          <a:endParaRPr lang="en-US" sz="2900" kern="1200" dirty="0"/>
        </a:p>
      </dsp:txBody>
      <dsp:txXfrm>
        <a:off x="0" y="1841237"/>
        <a:ext cx="8377517" cy="276696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9816E-9D9A-4CBA-B394-1B38C9701901}">
      <dsp:nvSpPr>
        <dsp:cNvPr id="0" name=""/>
        <dsp:cNvSpPr/>
      </dsp:nvSpPr>
      <dsp:spPr>
        <a:xfrm>
          <a:off x="40" y="104585"/>
          <a:ext cx="3914689" cy="576000"/>
        </a:xfrm>
        <a:prstGeom prst="rect">
          <a:avLst/>
        </a:prstGeom>
        <a:solidFill>
          <a:srgbClr val="0D7062"/>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i="0" u="sng" kern="1200" dirty="0"/>
            <a:t>Do:</a:t>
          </a:r>
          <a:endParaRPr lang="en-US" sz="2000" kern="1200" dirty="0"/>
        </a:p>
      </dsp:txBody>
      <dsp:txXfrm>
        <a:off x="40" y="104585"/>
        <a:ext cx="3914689" cy="576000"/>
      </dsp:txXfrm>
    </dsp:sp>
    <dsp:sp modelId="{7D8EB2CB-6542-4E55-B5AC-E615F19C9888}">
      <dsp:nvSpPr>
        <dsp:cNvPr id="0" name=""/>
        <dsp:cNvSpPr/>
      </dsp:nvSpPr>
      <dsp:spPr>
        <a:xfrm>
          <a:off x="40" y="680585"/>
          <a:ext cx="3914689" cy="3849862"/>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44550">
            <a:lnSpc>
              <a:spcPct val="90000"/>
            </a:lnSpc>
            <a:spcBef>
              <a:spcPct val="0"/>
            </a:spcBef>
            <a:spcAft>
              <a:spcPct val="15000"/>
            </a:spcAft>
            <a:buFont typeface="Courier New" panose="02070309020205020404" pitchFamily="49" charset="0"/>
            <a:buChar char="o"/>
          </a:pPr>
          <a:r>
            <a:rPr lang="en-US" sz="1900" b="0" i="0" kern="1200" dirty="0"/>
            <a:t>Listen first, circle back for details later</a:t>
          </a:r>
          <a:endParaRPr lang="en-US" sz="1900" kern="1200" dirty="0"/>
        </a:p>
        <a:p>
          <a:pPr marL="342900" lvl="2" indent="-171450" algn="l" defTabSz="800100">
            <a:lnSpc>
              <a:spcPct val="90000"/>
            </a:lnSpc>
            <a:spcBef>
              <a:spcPct val="0"/>
            </a:spcBef>
            <a:spcAft>
              <a:spcPct val="15000"/>
            </a:spcAft>
            <a:buFontTx/>
            <a:buChar char="—"/>
          </a:pPr>
          <a:r>
            <a:rPr lang="en-US" sz="1800" b="0" i="0" kern="1200" dirty="0"/>
            <a:t>Details are crucial, may take more than one interview</a:t>
          </a:r>
          <a:endParaRPr lang="en-US" sz="1800" kern="1200" dirty="0"/>
        </a:p>
        <a:p>
          <a:pPr marL="342900" lvl="2" indent="-171450" algn="l" defTabSz="800100">
            <a:lnSpc>
              <a:spcPct val="90000"/>
            </a:lnSpc>
            <a:spcBef>
              <a:spcPct val="0"/>
            </a:spcBef>
            <a:spcAft>
              <a:spcPct val="15000"/>
            </a:spcAft>
            <a:buFontTx/>
            <a:buChar char="—"/>
          </a:pPr>
          <a:r>
            <a:rPr lang="en-US" sz="1800" b="0" i="0" kern="1200" dirty="0"/>
            <a:t>Ask for definitions of words</a:t>
          </a:r>
          <a:endParaRPr lang="en-US" sz="1800" kern="1200" dirty="0"/>
        </a:p>
        <a:p>
          <a:pPr marL="171450" lvl="1" indent="-171450" algn="l" defTabSz="844550">
            <a:lnSpc>
              <a:spcPct val="90000"/>
            </a:lnSpc>
            <a:spcBef>
              <a:spcPct val="0"/>
            </a:spcBef>
            <a:spcAft>
              <a:spcPct val="15000"/>
            </a:spcAft>
            <a:buFont typeface="Courier New" panose="02070309020205020404" pitchFamily="49" charset="0"/>
            <a:buChar char="o"/>
          </a:pPr>
          <a:r>
            <a:rPr lang="en-US" sz="1900" b="0" i="0" kern="1200" dirty="0"/>
            <a:t>Allow for time to answer</a:t>
          </a:r>
          <a:endParaRPr lang="en-US" sz="1900" kern="1200" dirty="0"/>
        </a:p>
        <a:p>
          <a:pPr marL="171450" lvl="1" indent="-171450" algn="l" defTabSz="844550">
            <a:lnSpc>
              <a:spcPct val="90000"/>
            </a:lnSpc>
            <a:spcBef>
              <a:spcPct val="0"/>
            </a:spcBef>
            <a:spcAft>
              <a:spcPct val="15000"/>
            </a:spcAft>
            <a:buFont typeface="Courier New" panose="02070309020205020404" pitchFamily="49" charset="0"/>
            <a:buChar char="o"/>
          </a:pPr>
          <a:r>
            <a:rPr lang="en-US" sz="1900" b="0" i="0" kern="1200" dirty="0"/>
            <a:t>Allow for breaks, acknowledge emotions</a:t>
          </a:r>
          <a:endParaRPr lang="en-US" sz="1900" kern="1200" dirty="0"/>
        </a:p>
        <a:p>
          <a:pPr marL="171450" lvl="1" indent="-171450" algn="l" defTabSz="844550">
            <a:lnSpc>
              <a:spcPct val="90000"/>
            </a:lnSpc>
            <a:spcBef>
              <a:spcPct val="0"/>
            </a:spcBef>
            <a:spcAft>
              <a:spcPct val="15000"/>
            </a:spcAft>
            <a:buFont typeface="Courier New" panose="02070309020205020404" pitchFamily="49" charset="0"/>
            <a:buChar char="o"/>
          </a:pPr>
          <a:r>
            <a:rPr lang="en-US" sz="1900" b="0" i="0" kern="1200" dirty="0"/>
            <a:t>Ask for phone/documentary evidence </a:t>
          </a:r>
          <a:r>
            <a:rPr lang="en-US" sz="1900" b="0" i="0" kern="1200" dirty="0">
              <a:sym typeface="Wingdings" panose="05000000000000000000" pitchFamily="2" charset="2"/>
            </a:rPr>
            <a:t></a:t>
          </a:r>
          <a:r>
            <a:rPr lang="en-US" sz="1900" b="0" i="0" kern="1200" dirty="0"/>
            <a:t> get it in the interview!</a:t>
          </a:r>
          <a:endParaRPr lang="en-US" sz="1900" kern="1200" dirty="0"/>
        </a:p>
        <a:p>
          <a:pPr marL="171450" lvl="1" indent="-171450" algn="l" defTabSz="844550">
            <a:lnSpc>
              <a:spcPct val="90000"/>
            </a:lnSpc>
            <a:spcBef>
              <a:spcPct val="0"/>
            </a:spcBef>
            <a:spcAft>
              <a:spcPct val="15000"/>
            </a:spcAft>
            <a:buFont typeface="Courier New" panose="02070309020205020404" pitchFamily="49" charset="0"/>
            <a:buChar char="o"/>
          </a:pPr>
          <a:r>
            <a:rPr lang="en-US" sz="1900" b="0" i="0" kern="1200" dirty="0"/>
            <a:t>Ask: Who else should I talk to?</a:t>
          </a:r>
          <a:endParaRPr lang="en-US" sz="1900" kern="1200" dirty="0"/>
        </a:p>
        <a:p>
          <a:pPr marL="171450" lvl="1" indent="-171450" algn="l" defTabSz="844550">
            <a:lnSpc>
              <a:spcPct val="90000"/>
            </a:lnSpc>
            <a:spcBef>
              <a:spcPct val="0"/>
            </a:spcBef>
            <a:spcAft>
              <a:spcPct val="15000"/>
            </a:spcAft>
            <a:buFont typeface="Courier New" panose="02070309020205020404" pitchFamily="49" charset="0"/>
            <a:buChar char="o"/>
          </a:pPr>
          <a:r>
            <a:rPr lang="en-US" sz="1900" b="0" i="0" kern="1200" dirty="0"/>
            <a:t>Ask: What am I missing?</a:t>
          </a:r>
          <a:endParaRPr lang="en-US" sz="1900" kern="1200" dirty="0"/>
        </a:p>
      </dsp:txBody>
      <dsp:txXfrm>
        <a:off x="40" y="680585"/>
        <a:ext cx="3914689" cy="3849862"/>
      </dsp:txXfrm>
    </dsp:sp>
    <dsp:sp modelId="{83788D9C-D233-4B0A-827F-9E58B9453EE0}">
      <dsp:nvSpPr>
        <dsp:cNvPr id="0" name=""/>
        <dsp:cNvSpPr/>
      </dsp:nvSpPr>
      <dsp:spPr>
        <a:xfrm>
          <a:off x="4462786" y="104585"/>
          <a:ext cx="3914689" cy="576000"/>
        </a:xfrm>
        <a:prstGeom prst="rect">
          <a:avLst/>
        </a:prstGeom>
        <a:solidFill>
          <a:srgbClr val="0D7062"/>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i="0" u="sng" kern="1200"/>
            <a:t>Don’t:</a:t>
          </a:r>
          <a:endParaRPr lang="en-US" sz="2000" kern="1200"/>
        </a:p>
      </dsp:txBody>
      <dsp:txXfrm>
        <a:off x="4462786" y="104585"/>
        <a:ext cx="3914689" cy="576000"/>
      </dsp:txXfrm>
    </dsp:sp>
    <dsp:sp modelId="{3FDEE058-54DC-4D7B-895E-75CFABF9C90E}">
      <dsp:nvSpPr>
        <dsp:cNvPr id="0" name=""/>
        <dsp:cNvSpPr/>
      </dsp:nvSpPr>
      <dsp:spPr>
        <a:xfrm>
          <a:off x="4462786" y="680585"/>
          <a:ext cx="3914689" cy="3849862"/>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Courier New" panose="02070309020205020404" pitchFamily="49" charset="0"/>
            <a:buChar char="o"/>
          </a:pPr>
          <a:r>
            <a:rPr lang="en-US" sz="2000" b="0" i="0" kern="1200" dirty="0"/>
            <a:t>Ask leading questions</a:t>
          </a:r>
          <a:endParaRPr lang="en-US" sz="2000" kern="1200" dirty="0"/>
        </a:p>
        <a:p>
          <a:pPr marL="228600" lvl="1" indent="-228600" algn="l" defTabSz="889000">
            <a:lnSpc>
              <a:spcPct val="90000"/>
            </a:lnSpc>
            <a:spcBef>
              <a:spcPct val="0"/>
            </a:spcBef>
            <a:spcAft>
              <a:spcPct val="15000"/>
            </a:spcAft>
            <a:buFont typeface="Courier New" panose="02070309020205020404" pitchFamily="49" charset="0"/>
            <a:buChar char="o"/>
          </a:pPr>
          <a:r>
            <a:rPr lang="en-US" sz="2000" b="0" i="0" kern="1200" dirty="0"/>
            <a:t>Imply judgment (may have to explicitly state that you are not judging)</a:t>
          </a:r>
          <a:endParaRPr lang="en-US" sz="2000" kern="1200" dirty="0"/>
        </a:p>
        <a:p>
          <a:pPr marL="228600" lvl="1" indent="-228600" algn="l" defTabSz="889000">
            <a:lnSpc>
              <a:spcPct val="90000"/>
            </a:lnSpc>
            <a:spcBef>
              <a:spcPct val="0"/>
            </a:spcBef>
            <a:spcAft>
              <a:spcPct val="15000"/>
            </a:spcAft>
            <a:buFont typeface="Courier New" panose="02070309020205020404" pitchFamily="49" charset="0"/>
            <a:buChar char="o"/>
          </a:pPr>
          <a:r>
            <a:rPr lang="en-US" sz="2000" b="0" i="0" kern="1200" dirty="0"/>
            <a:t>Explicitly identify with parties or witnesses</a:t>
          </a:r>
          <a:endParaRPr lang="en-US" sz="2000" kern="1200" dirty="0"/>
        </a:p>
        <a:p>
          <a:pPr marL="228600" lvl="1" indent="-228600" algn="l" defTabSz="889000">
            <a:lnSpc>
              <a:spcPct val="90000"/>
            </a:lnSpc>
            <a:spcBef>
              <a:spcPct val="0"/>
            </a:spcBef>
            <a:spcAft>
              <a:spcPct val="15000"/>
            </a:spcAft>
            <a:buFont typeface="Courier New" panose="02070309020205020404" pitchFamily="49" charset="0"/>
            <a:buChar char="o"/>
          </a:pPr>
          <a:r>
            <a:rPr lang="en-US" sz="2000" b="0" i="0" kern="1200" dirty="0"/>
            <a:t>Make assumptions based on identification with a party or witness</a:t>
          </a:r>
          <a:endParaRPr lang="en-US" sz="2000" kern="1200" dirty="0"/>
        </a:p>
        <a:p>
          <a:pPr marL="228600" lvl="1" indent="-228600" algn="l" defTabSz="889000">
            <a:lnSpc>
              <a:spcPct val="90000"/>
            </a:lnSpc>
            <a:spcBef>
              <a:spcPct val="0"/>
            </a:spcBef>
            <a:spcAft>
              <a:spcPct val="15000"/>
            </a:spcAft>
            <a:buFont typeface="Courier New" panose="02070309020205020404" pitchFamily="49" charset="0"/>
            <a:buChar char="o"/>
          </a:pPr>
          <a:r>
            <a:rPr lang="en-US" sz="2000" b="0" i="0" kern="1200" dirty="0"/>
            <a:t>Make assumptions based on characteristics of a party or witness</a:t>
          </a:r>
          <a:endParaRPr lang="en-US" sz="2000" kern="1200" dirty="0"/>
        </a:p>
      </dsp:txBody>
      <dsp:txXfrm>
        <a:off x="4462786" y="680585"/>
        <a:ext cx="3914689" cy="38498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C1049-271C-41D1-9355-20F14FF1D9B5}">
      <dsp:nvSpPr>
        <dsp:cNvPr id="0" name=""/>
        <dsp:cNvSpPr/>
      </dsp:nvSpPr>
      <dsp:spPr>
        <a:xfrm>
          <a:off x="0" y="27242"/>
          <a:ext cx="8377517" cy="73709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dirty="0"/>
            <a:t>All “directly related” evidence</a:t>
          </a:r>
          <a:endParaRPr lang="en-US" sz="3000" kern="1200" dirty="0"/>
        </a:p>
      </dsp:txBody>
      <dsp:txXfrm>
        <a:off x="35982" y="63224"/>
        <a:ext cx="8305553" cy="665135"/>
      </dsp:txXfrm>
    </dsp:sp>
    <dsp:sp modelId="{92FF4D21-C195-4A7C-9033-C91C30B897AC}">
      <dsp:nvSpPr>
        <dsp:cNvPr id="0" name=""/>
        <dsp:cNvSpPr/>
      </dsp:nvSpPr>
      <dsp:spPr>
        <a:xfrm>
          <a:off x="0" y="764341"/>
          <a:ext cx="8377517"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8100" rIns="213360" bIns="38100" numCol="1" spcCol="1270" anchor="t" anchorCtr="0">
          <a:noAutofit/>
        </a:bodyPr>
        <a:lstStyle/>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Including evidence that may not appear in investigative report</a:t>
          </a:r>
          <a:endParaRPr lang="en-US" sz="2300" kern="1200" dirty="0"/>
        </a:p>
      </dsp:txBody>
      <dsp:txXfrm>
        <a:off x="0" y="764341"/>
        <a:ext cx="8377517" cy="729675"/>
      </dsp:txXfrm>
    </dsp:sp>
    <dsp:sp modelId="{B36314A9-19D0-4D1B-90F2-CD5A489F4B2F}">
      <dsp:nvSpPr>
        <dsp:cNvPr id="0" name=""/>
        <dsp:cNvSpPr/>
      </dsp:nvSpPr>
      <dsp:spPr>
        <a:xfrm>
          <a:off x="0" y="1494017"/>
          <a:ext cx="8377517" cy="73709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dirty="0"/>
            <a:t>Witness interviews, documents, videos</a:t>
          </a:r>
          <a:endParaRPr lang="en-US" sz="3000" kern="1200" dirty="0"/>
        </a:p>
      </dsp:txBody>
      <dsp:txXfrm>
        <a:off x="35982" y="1529999"/>
        <a:ext cx="8305553" cy="665135"/>
      </dsp:txXfrm>
    </dsp:sp>
    <dsp:sp modelId="{D7525286-E0D8-48DB-9538-5622B6359A6E}">
      <dsp:nvSpPr>
        <dsp:cNvPr id="0" name=""/>
        <dsp:cNvSpPr/>
      </dsp:nvSpPr>
      <dsp:spPr>
        <a:xfrm>
          <a:off x="0" y="2317516"/>
          <a:ext cx="8377517" cy="73709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t>FERPA redacted</a:t>
          </a:r>
          <a:endParaRPr lang="en-US" sz="3000" kern="1200"/>
        </a:p>
      </dsp:txBody>
      <dsp:txXfrm>
        <a:off x="35982" y="2353498"/>
        <a:ext cx="8305553" cy="665135"/>
      </dsp:txXfrm>
    </dsp:sp>
    <dsp:sp modelId="{FB2B8DC4-E33E-4EF6-B456-B4F5DAB44E95}">
      <dsp:nvSpPr>
        <dsp:cNvPr id="0" name=""/>
        <dsp:cNvSpPr/>
      </dsp:nvSpPr>
      <dsp:spPr>
        <a:xfrm>
          <a:off x="0" y="3141017"/>
          <a:ext cx="8377517" cy="73709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0" i="0" kern="1200"/>
            <a:t>Provide to parties and allow them to respond</a:t>
          </a:r>
          <a:endParaRPr lang="en-US" sz="3000" kern="1200"/>
        </a:p>
      </dsp:txBody>
      <dsp:txXfrm>
        <a:off x="35982" y="3176999"/>
        <a:ext cx="8305553" cy="665135"/>
      </dsp:txXfrm>
    </dsp:sp>
    <dsp:sp modelId="{82A63E58-9EBD-48B3-A115-F237A8FEC547}">
      <dsp:nvSpPr>
        <dsp:cNvPr id="0" name=""/>
        <dsp:cNvSpPr/>
      </dsp:nvSpPr>
      <dsp:spPr>
        <a:xfrm>
          <a:off x="0" y="3878117"/>
          <a:ext cx="8377517"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8100" rIns="213360" bIns="38100" numCol="1" spcCol="1270" anchor="t" anchorCtr="0">
          <a:noAutofit/>
        </a:bodyPr>
        <a:lstStyle/>
        <a:p>
          <a:pPr marL="228600" lvl="1" indent="-228600" algn="l" defTabSz="1022350">
            <a:lnSpc>
              <a:spcPct val="90000"/>
            </a:lnSpc>
            <a:spcBef>
              <a:spcPct val="0"/>
            </a:spcBef>
            <a:spcAft>
              <a:spcPct val="20000"/>
            </a:spcAft>
            <a:buFont typeface="Courier New" panose="02070309020205020404" pitchFamily="49" charset="0"/>
            <a:buChar char="o"/>
          </a:pPr>
          <a:r>
            <a:rPr lang="en-US" sz="2300" b="0" i="0" kern="1200" dirty="0"/>
            <a:t>What if response includes additional relevant witnesses or information?</a:t>
          </a:r>
          <a:endParaRPr lang="en-US" sz="2300" kern="1200" dirty="0"/>
        </a:p>
      </dsp:txBody>
      <dsp:txXfrm>
        <a:off x="0" y="3878117"/>
        <a:ext cx="8377517" cy="72967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631ED-9BFA-45E3-8103-5C962D60F553}">
      <dsp:nvSpPr>
        <dsp:cNvPr id="0" name=""/>
        <dsp:cNvSpPr/>
      </dsp:nvSpPr>
      <dsp:spPr>
        <a:xfrm>
          <a:off x="0" y="46108"/>
          <a:ext cx="8377517" cy="123317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dirty="0"/>
            <a:t>Hearing Officer will review investigation report and evidence</a:t>
          </a:r>
          <a:endParaRPr lang="en-US" sz="3100" kern="1200" dirty="0"/>
        </a:p>
      </dsp:txBody>
      <dsp:txXfrm>
        <a:off x="60199" y="106307"/>
        <a:ext cx="8257119" cy="1112781"/>
      </dsp:txXfrm>
    </dsp:sp>
    <dsp:sp modelId="{F603BE6D-DD48-424F-BEE3-C2FC02E0A355}">
      <dsp:nvSpPr>
        <dsp:cNvPr id="0" name=""/>
        <dsp:cNvSpPr/>
      </dsp:nvSpPr>
      <dsp:spPr>
        <a:xfrm>
          <a:off x="0" y="1279288"/>
          <a:ext cx="8377517"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9370" rIns="220472" bIns="39370" numCol="1" spcCol="1270" anchor="t" anchorCtr="0">
          <a:noAutofit/>
        </a:bodyPr>
        <a:lstStyle/>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May request to hear from witnesses who were interviewed by investigator</a:t>
          </a:r>
          <a:endParaRPr lang="en-US" sz="2400" kern="1200" dirty="0"/>
        </a:p>
      </dsp:txBody>
      <dsp:txXfrm>
        <a:off x="0" y="1279288"/>
        <a:ext cx="8377517" cy="753997"/>
      </dsp:txXfrm>
    </dsp:sp>
    <dsp:sp modelId="{BEEA5BDB-B8A7-479D-BDAE-20A2086008C3}">
      <dsp:nvSpPr>
        <dsp:cNvPr id="0" name=""/>
        <dsp:cNvSpPr/>
      </dsp:nvSpPr>
      <dsp:spPr>
        <a:xfrm>
          <a:off x="0" y="2033285"/>
          <a:ext cx="8377517" cy="123317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dirty="0"/>
            <a:t>Parties may request witnesses</a:t>
          </a:r>
          <a:endParaRPr lang="en-US" sz="3100" kern="1200" dirty="0"/>
        </a:p>
      </dsp:txBody>
      <dsp:txXfrm>
        <a:off x="60199" y="2093484"/>
        <a:ext cx="8257119" cy="1112781"/>
      </dsp:txXfrm>
    </dsp:sp>
    <dsp:sp modelId="{F3AFD6DB-F6F5-4C87-B525-CCAE59B8860D}">
      <dsp:nvSpPr>
        <dsp:cNvPr id="0" name=""/>
        <dsp:cNvSpPr/>
      </dsp:nvSpPr>
      <dsp:spPr>
        <a:xfrm>
          <a:off x="0" y="3355745"/>
          <a:ext cx="8377517" cy="123317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dirty="0"/>
            <a:t>All questions from parties to other party and witnesses will be posed by their advisor</a:t>
          </a:r>
          <a:endParaRPr lang="en-US" sz="3100" kern="1200" dirty="0"/>
        </a:p>
      </dsp:txBody>
      <dsp:txXfrm>
        <a:off x="60199" y="3415944"/>
        <a:ext cx="8257119" cy="111278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644FA-AC6A-47F0-9AB3-F6366ABC3A0F}">
      <dsp:nvSpPr>
        <dsp:cNvPr id="0" name=""/>
        <dsp:cNvSpPr/>
      </dsp:nvSpPr>
      <dsp:spPr>
        <a:xfrm>
          <a:off x="0" y="120588"/>
          <a:ext cx="8377517" cy="1397418"/>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i="0" kern="1200" dirty="0"/>
            <a:t>Relevance determinations</a:t>
          </a:r>
          <a:endParaRPr lang="en-US" sz="3500" kern="1200" dirty="0"/>
        </a:p>
      </dsp:txBody>
      <dsp:txXfrm>
        <a:off x="68216" y="188804"/>
        <a:ext cx="8241085" cy="1260986"/>
      </dsp:txXfrm>
    </dsp:sp>
    <dsp:sp modelId="{579C0FCE-C435-4B3F-A002-12C0DAEC0F66}">
      <dsp:nvSpPr>
        <dsp:cNvPr id="0" name=""/>
        <dsp:cNvSpPr/>
      </dsp:nvSpPr>
      <dsp:spPr>
        <a:xfrm>
          <a:off x="0" y="1618807"/>
          <a:ext cx="8377517" cy="1397418"/>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i="0" kern="1200" dirty="0"/>
            <a:t>Independent assessment of evidence and credibility</a:t>
          </a:r>
          <a:endParaRPr lang="en-US" sz="3500" kern="1200" dirty="0"/>
        </a:p>
      </dsp:txBody>
      <dsp:txXfrm>
        <a:off x="68216" y="1687023"/>
        <a:ext cx="8241085" cy="1260986"/>
      </dsp:txXfrm>
    </dsp:sp>
    <dsp:sp modelId="{C16267C7-68FD-492C-B193-146B516083A0}">
      <dsp:nvSpPr>
        <dsp:cNvPr id="0" name=""/>
        <dsp:cNvSpPr/>
      </dsp:nvSpPr>
      <dsp:spPr>
        <a:xfrm>
          <a:off x="0" y="3117026"/>
          <a:ext cx="8377517" cy="1397418"/>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i="0" kern="1200" dirty="0"/>
            <a:t>Determination of responsibility based on preponderance of the evidence standard</a:t>
          </a:r>
          <a:endParaRPr lang="en-US" sz="3500" kern="1200" dirty="0"/>
        </a:p>
      </dsp:txBody>
      <dsp:txXfrm>
        <a:off x="68216" y="3185242"/>
        <a:ext cx="8241085" cy="12609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CBFFD-C186-44DE-904C-0D32AB8B6945}">
      <dsp:nvSpPr>
        <dsp:cNvPr id="0" name=""/>
        <dsp:cNvSpPr/>
      </dsp:nvSpPr>
      <dsp:spPr>
        <a:xfrm>
          <a:off x="0" y="64592"/>
          <a:ext cx="8377517" cy="123317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u="sng" kern="1200" dirty="0"/>
            <a:t>Sexual Harassment</a:t>
          </a:r>
          <a:r>
            <a:rPr lang="en-US" sz="3100" b="0" i="0" kern="1200" dirty="0"/>
            <a:t>: conduct on the basis of sex that satisfies one or more of the following:</a:t>
          </a:r>
          <a:endParaRPr lang="en-US" sz="3100" kern="1200" dirty="0"/>
        </a:p>
      </dsp:txBody>
      <dsp:txXfrm>
        <a:off x="60199" y="124791"/>
        <a:ext cx="8257119" cy="1112781"/>
      </dsp:txXfrm>
    </dsp:sp>
    <dsp:sp modelId="{B642C76E-96A2-4987-BC7C-16FA84A43C3F}">
      <dsp:nvSpPr>
        <dsp:cNvPr id="0" name=""/>
        <dsp:cNvSpPr/>
      </dsp:nvSpPr>
      <dsp:spPr>
        <a:xfrm>
          <a:off x="0" y="1297771"/>
          <a:ext cx="8377517" cy="327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0" i="0" kern="1200"/>
            <a:t>An employee of the College conditioning the provision of an aid, benefit, or service of the College on an individual’s participation in unwelcome sexual conduct</a:t>
          </a:r>
          <a:endParaRPr lang="en-US" sz="2400" kern="1200"/>
        </a:p>
        <a:p>
          <a:pPr marL="228600" lvl="1" indent="-228600" algn="l" defTabSz="1066800">
            <a:lnSpc>
              <a:spcPct val="90000"/>
            </a:lnSpc>
            <a:spcBef>
              <a:spcPct val="0"/>
            </a:spcBef>
            <a:spcAft>
              <a:spcPct val="20000"/>
            </a:spcAft>
            <a:buChar char="•"/>
          </a:pPr>
          <a:r>
            <a:rPr lang="en-US" sz="2400" b="0" i="0" kern="1200"/>
            <a:t>Unwelcome sexual conduct determined by a reasonable person to be so severe, pervasive, and objectively offensive that it effectively denies an individual equal access to the College’s education program or activity</a:t>
          </a:r>
          <a:endParaRPr lang="en-US" sz="2400" kern="1200"/>
        </a:p>
        <a:p>
          <a:pPr marL="228600" lvl="1" indent="-228600" algn="l" defTabSz="1066800">
            <a:lnSpc>
              <a:spcPct val="90000"/>
            </a:lnSpc>
            <a:spcBef>
              <a:spcPct val="0"/>
            </a:spcBef>
            <a:spcAft>
              <a:spcPct val="20000"/>
            </a:spcAft>
            <a:buChar char="•"/>
          </a:pPr>
          <a:r>
            <a:rPr lang="en-US" sz="2400" b="0" i="0" kern="1200" dirty="0"/>
            <a:t>Sexual Assault, Dating Violence, Domestic Violence, or Stalking</a:t>
          </a:r>
          <a:endParaRPr lang="en-US" sz="2400" kern="1200" dirty="0"/>
        </a:p>
      </dsp:txBody>
      <dsp:txXfrm>
        <a:off x="0" y="1297771"/>
        <a:ext cx="8377517" cy="327267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59453-4542-4F90-9573-E9121DCD5B7E}">
      <dsp:nvSpPr>
        <dsp:cNvPr id="0" name=""/>
        <dsp:cNvSpPr/>
      </dsp:nvSpPr>
      <dsp:spPr>
        <a:xfrm>
          <a:off x="0" y="44859"/>
          <a:ext cx="8377517" cy="1078008"/>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dirty="0"/>
            <a:t>Compare accounts, documents, timestamps</a:t>
          </a:r>
          <a:endParaRPr lang="en-US" sz="2700" kern="1200" dirty="0"/>
        </a:p>
      </dsp:txBody>
      <dsp:txXfrm>
        <a:off x="52624" y="97483"/>
        <a:ext cx="8272269" cy="972760"/>
      </dsp:txXfrm>
    </dsp:sp>
    <dsp:sp modelId="{C8E5FEBE-3538-42B2-9E4F-8A7B2E22D808}">
      <dsp:nvSpPr>
        <dsp:cNvPr id="0" name=""/>
        <dsp:cNvSpPr/>
      </dsp:nvSpPr>
      <dsp:spPr>
        <a:xfrm>
          <a:off x="0" y="1200628"/>
          <a:ext cx="8377517" cy="1078008"/>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dirty="0"/>
            <a:t>What makes sense?</a:t>
          </a:r>
          <a:endParaRPr lang="en-US" sz="2700" kern="1200" dirty="0"/>
        </a:p>
      </dsp:txBody>
      <dsp:txXfrm>
        <a:off x="52624" y="1253252"/>
        <a:ext cx="8272269" cy="972760"/>
      </dsp:txXfrm>
    </dsp:sp>
    <dsp:sp modelId="{E7F68971-1204-4D8F-9F8B-30618BB0DBD7}">
      <dsp:nvSpPr>
        <dsp:cNvPr id="0" name=""/>
        <dsp:cNvSpPr/>
      </dsp:nvSpPr>
      <dsp:spPr>
        <a:xfrm>
          <a:off x="0" y="2356397"/>
          <a:ext cx="8377517" cy="1078008"/>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dirty="0"/>
            <a:t>You may never see the full picture [Insert graphic of a puzzle with a piece missing]</a:t>
          </a:r>
          <a:endParaRPr lang="en-US" sz="2700" kern="1200" dirty="0"/>
        </a:p>
      </dsp:txBody>
      <dsp:txXfrm>
        <a:off x="52624" y="2409021"/>
        <a:ext cx="8272269" cy="972760"/>
      </dsp:txXfrm>
    </dsp:sp>
    <dsp:sp modelId="{1A2B9FC3-56D6-4592-86A7-11A11D52DC41}">
      <dsp:nvSpPr>
        <dsp:cNvPr id="0" name=""/>
        <dsp:cNvSpPr/>
      </dsp:nvSpPr>
      <dsp:spPr>
        <a:xfrm>
          <a:off x="0" y="3512165"/>
          <a:ext cx="8377517" cy="1078008"/>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dirty="0"/>
            <a:t>Pieces may not fit together</a:t>
          </a:r>
          <a:endParaRPr lang="en-US" sz="2700" kern="1200" dirty="0"/>
        </a:p>
      </dsp:txBody>
      <dsp:txXfrm>
        <a:off x="52624" y="3564789"/>
        <a:ext cx="8272269" cy="97276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D7A180-3354-4E1E-82D8-206369455D71}">
      <dsp:nvSpPr>
        <dsp:cNvPr id="0" name=""/>
        <dsp:cNvSpPr/>
      </dsp:nvSpPr>
      <dsp:spPr>
        <a:xfrm>
          <a:off x="0" y="21347"/>
          <a:ext cx="5797130" cy="126944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i="0" kern="1200" dirty="0"/>
            <a:t>Compare accounts, documents, timestamps</a:t>
          </a:r>
          <a:endParaRPr lang="en-US" sz="3200" kern="1200" dirty="0"/>
        </a:p>
      </dsp:txBody>
      <dsp:txXfrm>
        <a:off x="61969" y="83316"/>
        <a:ext cx="5673192" cy="1145511"/>
      </dsp:txXfrm>
    </dsp:sp>
    <dsp:sp modelId="{22D18AA4-550C-4B29-9BE4-190479D804B1}">
      <dsp:nvSpPr>
        <dsp:cNvPr id="0" name=""/>
        <dsp:cNvSpPr/>
      </dsp:nvSpPr>
      <dsp:spPr>
        <a:xfrm>
          <a:off x="0" y="1290797"/>
          <a:ext cx="5797130" cy="102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059" tIns="30480" rIns="170688" bIns="30480" numCol="1" spcCol="1270" anchor="t" anchorCtr="0">
          <a:noAutofit/>
        </a:bodyPr>
        <a:lstStyle/>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What makes sense?</a:t>
          </a:r>
          <a:endParaRPr lang="en-US" sz="2400" kern="1200" dirty="0"/>
        </a:p>
      </dsp:txBody>
      <dsp:txXfrm>
        <a:off x="0" y="1290797"/>
        <a:ext cx="5797130" cy="1026720"/>
      </dsp:txXfrm>
    </dsp:sp>
    <dsp:sp modelId="{DEE7C4AD-86A3-4947-B188-35738B2250DC}">
      <dsp:nvSpPr>
        <dsp:cNvPr id="0" name=""/>
        <dsp:cNvSpPr/>
      </dsp:nvSpPr>
      <dsp:spPr>
        <a:xfrm>
          <a:off x="0" y="2317517"/>
          <a:ext cx="5797130" cy="126944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i="0" kern="1200" dirty="0"/>
            <a:t>You may never see the full picture </a:t>
          </a:r>
          <a:endParaRPr lang="en-US" sz="3200" kern="1200" dirty="0"/>
        </a:p>
      </dsp:txBody>
      <dsp:txXfrm>
        <a:off x="61969" y="2379486"/>
        <a:ext cx="5673192" cy="1145511"/>
      </dsp:txXfrm>
    </dsp:sp>
    <dsp:sp modelId="{5E870F17-A558-449E-A0F6-CFAFCA3C0A0B}">
      <dsp:nvSpPr>
        <dsp:cNvPr id="0" name=""/>
        <dsp:cNvSpPr/>
      </dsp:nvSpPr>
      <dsp:spPr>
        <a:xfrm>
          <a:off x="0" y="3586967"/>
          <a:ext cx="5797130" cy="102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059" tIns="30480" rIns="170688" bIns="30480" numCol="1" spcCol="1270" anchor="t" anchorCtr="0">
          <a:noAutofit/>
        </a:bodyPr>
        <a:lstStyle/>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Pieces may not fit together</a:t>
          </a:r>
          <a:endParaRPr lang="en-US" sz="2400" kern="1200" dirty="0"/>
        </a:p>
      </dsp:txBody>
      <dsp:txXfrm>
        <a:off x="0" y="3586967"/>
        <a:ext cx="5797130" cy="102672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EFEFB-E5EE-4C77-94C7-7F25D9337E20}">
      <dsp:nvSpPr>
        <dsp:cNvPr id="0" name=""/>
        <dsp:cNvSpPr/>
      </dsp:nvSpPr>
      <dsp:spPr>
        <a:xfrm>
          <a:off x="0" y="26837"/>
          <a:ext cx="8377517" cy="11138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Credibility of an account is not equal to credibility of a person</a:t>
          </a:r>
          <a:endParaRPr lang="en-US" sz="2800" kern="1200" dirty="0"/>
        </a:p>
      </dsp:txBody>
      <dsp:txXfrm>
        <a:off x="54373" y="81210"/>
        <a:ext cx="8268771" cy="1005094"/>
      </dsp:txXfrm>
    </dsp:sp>
    <dsp:sp modelId="{31F52C95-729E-4445-B49D-3EB49B7B23C3}">
      <dsp:nvSpPr>
        <dsp:cNvPr id="0" name=""/>
        <dsp:cNvSpPr/>
      </dsp:nvSpPr>
      <dsp:spPr>
        <a:xfrm>
          <a:off x="0" y="1221317"/>
          <a:ext cx="8377517" cy="11138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Credibility can be impacted by:</a:t>
          </a:r>
          <a:endParaRPr lang="en-US" sz="2800" kern="1200" dirty="0"/>
        </a:p>
      </dsp:txBody>
      <dsp:txXfrm>
        <a:off x="54373" y="1275690"/>
        <a:ext cx="8268771" cy="1005094"/>
      </dsp:txXfrm>
    </dsp:sp>
    <dsp:sp modelId="{6D11E3A2-4B95-478B-BE9B-E8E2F928E2A6}">
      <dsp:nvSpPr>
        <dsp:cNvPr id="0" name=""/>
        <dsp:cNvSpPr/>
      </dsp:nvSpPr>
      <dsp:spPr>
        <a:xfrm>
          <a:off x="0" y="2335157"/>
          <a:ext cx="8377517" cy="115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5560" rIns="199136" bIns="35560" numCol="1" spcCol="1270" anchor="t" anchorCtr="0">
          <a:noAutofit/>
        </a:bodyPr>
        <a:lstStyle/>
        <a:p>
          <a:pPr marL="228600" lvl="1" indent="-228600" algn="l" defTabSz="977900">
            <a:lnSpc>
              <a:spcPct val="90000"/>
            </a:lnSpc>
            <a:spcBef>
              <a:spcPct val="0"/>
            </a:spcBef>
            <a:spcAft>
              <a:spcPct val="20000"/>
            </a:spcAft>
            <a:buFont typeface="Courier New" panose="02070309020205020404" pitchFamily="49" charset="0"/>
            <a:buChar char="o"/>
          </a:pPr>
          <a:r>
            <a:rPr lang="en-US" sz="2200" b="0" i="0" kern="1200" dirty="0"/>
            <a:t>Opportunity to observe</a:t>
          </a:r>
          <a:endParaRPr lang="en-US" sz="2200" kern="1200" dirty="0"/>
        </a:p>
        <a:p>
          <a:pPr marL="228600" lvl="1" indent="-228600" algn="l" defTabSz="977900">
            <a:lnSpc>
              <a:spcPct val="90000"/>
            </a:lnSpc>
            <a:spcBef>
              <a:spcPct val="0"/>
            </a:spcBef>
            <a:spcAft>
              <a:spcPct val="20000"/>
            </a:spcAft>
            <a:buFont typeface="Courier New" panose="02070309020205020404" pitchFamily="49" charset="0"/>
            <a:buChar char="o"/>
          </a:pPr>
          <a:r>
            <a:rPr lang="en-US" sz="2200" b="0" i="0" kern="1200"/>
            <a:t>Intoxication</a:t>
          </a:r>
          <a:endParaRPr lang="en-US" sz="2200" kern="1200"/>
        </a:p>
        <a:p>
          <a:pPr marL="228600" lvl="1" indent="-228600" algn="l" defTabSz="977900">
            <a:lnSpc>
              <a:spcPct val="90000"/>
            </a:lnSpc>
            <a:spcBef>
              <a:spcPct val="0"/>
            </a:spcBef>
            <a:spcAft>
              <a:spcPct val="20000"/>
            </a:spcAft>
            <a:buFont typeface="Courier New" panose="02070309020205020404" pitchFamily="49" charset="0"/>
            <a:buChar char="o"/>
          </a:pPr>
          <a:r>
            <a:rPr lang="en-US" sz="2200" b="0" i="0" kern="1200" dirty="0"/>
            <a:t>Memory</a:t>
          </a:r>
          <a:endParaRPr lang="en-US" sz="2200" kern="1200" dirty="0"/>
        </a:p>
      </dsp:txBody>
      <dsp:txXfrm>
        <a:off x="0" y="2335157"/>
        <a:ext cx="8377517" cy="1159200"/>
      </dsp:txXfrm>
    </dsp:sp>
    <dsp:sp modelId="{12AAF9BC-AFC9-4FC3-8A3F-EB43E460C1D1}">
      <dsp:nvSpPr>
        <dsp:cNvPr id="0" name=""/>
        <dsp:cNvSpPr/>
      </dsp:nvSpPr>
      <dsp:spPr>
        <a:xfrm>
          <a:off x="0" y="3494357"/>
          <a:ext cx="8377517" cy="11138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dirty="0"/>
            <a:t>Some aspects of an account may be credible, while others may not be</a:t>
          </a:r>
          <a:endParaRPr lang="en-US" sz="2800" kern="1200" dirty="0"/>
        </a:p>
      </dsp:txBody>
      <dsp:txXfrm>
        <a:off x="54373" y="3548730"/>
        <a:ext cx="8268771" cy="1005094"/>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6E1E9-F4DB-4EC5-B1F5-1CED915A2CED}">
      <dsp:nvSpPr>
        <dsp:cNvPr id="0" name=""/>
        <dsp:cNvSpPr/>
      </dsp:nvSpPr>
      <dsp:spPr>
        <a:xfrm>
          <a:off x="1362645" y="320208"/>
          <a:ext cx="5652226" cy="3194498"/>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3840" tIns="243840" rIns="243840" bIns="243840" numCol="1" spcCol="1270" anchor="ctr" anchorCtr="0">
          <a:noAutofit/>
        </a:bodyPr>
        <a:lstStyle/>
        <a:p>
          <a:pPr marL="0" lvl="0" indent="0" algn="ctr" defTabSz="2844800">
            <a:lnSpc>
              <a:spcPct val="90000"/>
            </a:lnSpc>
            <a:spcBef>
              <a:spcPct val="0"/>
            </a:spcBef>
            <a:spcAft>
              <a:spcPct val="35000"/>
            </a:spcAft>
            <a:buNone/>
          </a:pPr>
          <a:r>
            <a:rPr lang="en-US" sz="6400" b="1" i="0" u="sng" kern="1200" dirty="0"/>
            <a:t>Credibility is not equal to demeanor!</a:t>
          </a:r>
          <a:endParaRPr lang="en-US" sz="6400" b="1" u="sng" kern="1200" dirty="0"/>
        </a:p>
      </dsp:txBody>
      <dsp:txXfrm>
        <a:off x="1362645" y="320208"/>
        <a:ext cx="5652226" cy="319449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4664F-F206-4142-A44B-5C28DB65CF7A}">
      <dsp:nvSpPr>
        <dsp:cNvPr id="0" name=""/>
        <dsp:cNvSpPr/>
      </dsp:nvSpPr>
      <dsp:spPr>
        <a:xfrm>
          <a:off x="0" y="392867"/>
          <a:ext cx="8377517" cy="129285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i="0" kern="1200" dirty="0"/>
            <a:t>Group evidence chronologically, by event</a:t>
          </a:r>
          <a:endParaRPr lang="en-US" sz="3200" kern="1200" dirty="0"/>
        </a:p>
      </dsp:txBody>
      <dsp:txXfrm>
        <a:off x="63112" y="455979"/>
        <a:ext cx="8251293" cy="1166626"/>
      </dsp:txXfrm>
    </dsp:sp>
    <dsp:sp modelId="{D533D295-4C26-41BA-89F5-9FD9CE7080AD}">
      <dsp:nvSpPr>
        <dsp:cNvPr id="0" name=""/>
        <dsp:cNvSpPr/>
      </dsp:nvSpPr>
      <dsp:spPr>
        <a:xfrm>
          <a:off x="0" y="1872917"/>
          <a:ext cx="8377517" cy="129285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i="0" kern="1200" dirty="0"/>
            <a:t>Conclusions about credibility, responsibility, should flow logically from the evidence</a:t>
          </a:r>
          <a:endParaRPr lang="en-US" sz="3200" kern="1200" dirty="0"/>
        </a:p>
      </dsp:txBody>
      <dsp:txXfrm>
        <a:off x="63112" y="1936029"/>
        <a:ext cx="8251293" cy="1166626"/>
      </dsp:txXfrm>
    </dsp:sp>
    <dsp:sp modelId="{A7D85E3F-AC1E-4BEA-9361-872D7A983E3B}">
      <dsp:nvSpPr>
        <dsp:cNvPr id="0" name=""/>
        <dsp:cNvSpPr/>
      </dsp:nvSpPr>
      <dsp:spPr>
        <a:xfrm>
          <a:off x="0" y="3165767"/>
          <a:ext cx="8377517"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0480" rIns="170688" bIns="30480" numCol="1" spcCol="1270" anchor="t" anchorCtr="0">
          <a:noAutofit/>
        </a:bodyPr>
        <a:lstStyle/>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You should be able to state why you were/were not able to find an event likely occurred</a:t>
          </a:r>
          <a:endParaRPr lang="en-US" sz="2400" kern="1200" dirty="0"/>
        </a:p>
      </dsp:txBody>
      <dsp:txXfrm>
        <a:off x="0" y="3165767"/>
        <a:ext cx="8377517" cy="107640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39ECD-8AD4-4825-8922-0F0ED5F7A6A9}">
      <dsp:nvSpPr>
        <dsp:cNvPr id="0" name=""/>
        <dsp:cNvSpPr/>
      </dsp:nvSpPr>
      <dsp:spPr>
        <a:xfrm>
          <a:off x="832599" y="208845"/>
          <a:ext cx="6719019" cy="3785062"/>
        </a:xfrm>
        <a:prstGeom prst="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0" i="0" kern="1200" dirty="0"/>
            <a:t>Using the information that we have discussed about Leslie’s complaint, outline your report and include information that you would expect to gather</a:t>
          </a:r>
          <a:endParaRPr lang="en-US" sz="4100" kern="1200" dirty="0"/>
        </a:p>
      </dsp:txBody>
      <dsp:txXfrm>
        <a:off x="832599" y="208845"/>
        <a:ext cx="6719019" cy="37850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68C6A-D03D-49BD-AD31-4E84B03E8C5B}">
      <dsp:nvSpPr>
        <dsp:cNvPr id="0" name=""/>
        <dsp:cNvSpPr/>
      </dsp:nvSpPr>
      <dsp:spPr>
        <a:xfrm>
          <a:off x="0" y="44207"/>
          <a:ext cx="8377517" cy="185562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u="sng" kern="1200" dirty="0"/>
            <a:t>Sexual Assault</a:t>
          </a:r>
          <a:r>
            <a:rPr lang="en-US" sz="2600" b="0" i="0" kern="1200" dirty="0"/>
            <a:t>: </a:t>
          </a:r>
          <a:r>
            <a:rPr lang="en-US" sz="2600" b="0" i="0" u="sng" kern="1200" dirty="0"/>
            <a:t>Any</a:t>
          </a:r>
          <a:r>
            <a:rPr lang="en-US" sz="2600" b="0" i="0" kern="1200" dirty="0"/>
            <a:t> </a:t>
          </a:r>
          <a:r>
            <a:rPr lang="en-US" sz="2600" b="1" i="0" kern="1200" dirty="0"/>
            <a:t>sexual act</a:t>
          </a:r>
          <a:r>
            <a:rPr lang="en-US" sz="2600" b="0" i="0" kern="1200" dirty="0"/>
            <a:t> directed against another person, without the consent of the victim, including instances where the victim is incapable of giving consent. . . Includes:</a:t>
          </a:r>
          <a:endParaRPr lang="en-US" sz="2600" kern="1200" dirty="0"/>
        </a:p>
      </dsp:txBody>
      <dsp:txXfrm>
        <a:off x="90584" y="134791"/>
        <a:ext cx="8196349" cy="1674452"/>
      </dsp:txXfrm>
    </dsp:sp>
    <dsp:sp modelId="{FE291547-D800-49C9-AFC7-3B8145B35515}">
      <dsp:nvSpPr>
        <dsp:cNvPr id="0" name=""/>
        <dsp:cNvSpPr/>
      </dsp:nvSpPr>
      <dsp:spPr>
        <a:xfrm>
          <a:off x="0" y="1899827"/>
          <a:ext cx="8377517" cy="269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3020" rIns="184912" bIns="33020" numCol="1" spcCol="1270" anchor="t" anchorCtr="0">
          <a:noAutofit/>
        </a:bodyPr>
        <a:lstStyle/>
        <a:p>
          <a:pPr marL="228600" lvl="1" indent="-228600" algn="l" defTabSz="889000">
            <a:lnSpc>
              <a:spcPct val="90000"/>
            </a:lnSpc>
            <a:spcBef>
              <a:spcPct val="0"/>
            </a:spcBef>
            <a:spcAft>
              <a:spcPct val="20000"/>
            </a:spcAft>
            <a:buFont typeface="Courier New" panose="02070309020205020404" pitchFamily="49" charset="0"/>
            <a:buChar char="o"/>
          </a:pPr>
          <a:r>
            <a:rPr lang="en-US" sz="2000" b="0" i="0" kern="1200" dirty="0"/>
            <a:t>Rape – </a:t>
          </a:r>
          <a:r>
            <a:rPr lang="en-US" sz="2000" b="1" i="0" kern="1200" dirty="0"/>
            <a:t>Penetration</a:t>
          </a:r>
          <a:r>
            <a:rPr lang="en-US" sz="2000" b="0" i="0" kern="1200" dirty="0"/>
            <a:t>, no matter how slight, of the </a:t>
          </a:r>
          <a:r>
            <a:rPr lang="en-US" sz="2000" b="1" i="0" kern="1200" dirty="0"/>
            <a:t>vagina or anus</a:t>
          </a:r>
          <a:r>
            <a:rPr lang="en-US" sz="2000" b="0" i="0" kern="1200" dirty="0"/>
            <a:t> with </a:t>
          </a:r>
          <a:r>
            <a:rPr lang="en-US" sz="2000" b="1" i="0" kern="1200" dirty="0"/>
            <a:t>any body part or object, </a:t>
          </a:r>
          <a:r>
            <a:rPr lang="en-US" sz="2000" b="0" i="0" kern="1200" dirty="0"/>
            <a:t> or </a:t>
          </a:r>
          <a:r>
            <a:rPr lang="en-US" sz="2000" b="1" i="0" kern="1200" dirty="0"/>
            <a:t>oral penetration by a sex organ or sex-related object</a:t>
          </a:r>
          <a:endParaRPr lang="en-US" sz="2000" kern="1200" dirty="0"/>
        </a:p>
        <a:p>
          <a:pPr marL="228600" lvl="1" indent="-228600" algn="l" defTabSz="889000">
            <a:lnSpc>
              <a:spcPct val="90000"/>
            </a:lnSpc>
            <a:spcBef>
              <a:spcPct val="0"/>
            </a:spcBef>
            <a:spcAft>
              <a:spcPct val="20000"/>
            </a:spcAft>
            <a:buFont typeface="Courier New" panose="02070309020205020404" pitchFamily="49" charset="0"/>
            <a:buChar char="o"/>
          </a:pPr>
          <a:r>
            <a:rPr lang="en-US" sz="2000" b="0" i="0" kern="1200" dirty="0"/>
            <a:t>Criminal Sexual Contact – Intentional touching of </a:t>
          </a:r>
          <a:r>
            <a:rPr lang="en-US" sz="2000" b="1" i="0" kern="1200" dirty="0"/>
            <a:t>clothed or unclothed body parts</a:t>
          </a:r>
          <a:r>
            <a:rPr lang="en-US" sz="2000" b="0" i="0" kern="1200" dirty="0"/>
            <a:t> without consent for the </a:t>
          </a:r>
          <a:r>
            <a:rPr lang="en-US" sz="2000" b="1" i="0" kern="1200" dirty="0"/>
            <a:t>purpose of sexual degradation, sexual gratification, or sexual humiliation; </a:t>
          </a:r>
          <a:r>
            <a:rPr lang="en-US" sz="2000" b="0" i="0" kern="1200" dirty="0"/>
            <a:t>or the </a:t>
          </a:r>
          <a:r>
            <a:rPr lang="en-US" sz="2000" b="1" i="0" kern="1200" dirty="0"/>
            <a:t>forced touching by the victim </a:t>
          </a:r>
          <a:r>
            <a:rPr lang="en-US" sz="2000" b="0" i="0" kern="1200" dirty="0"/>
            <a:t>of the actor’s clothed or unclothed body parts, without consent of the victim for the purpose of sexual degradation, sexual gratification, or sexual humiliation.</a:t>
          </a:r>
          <a:endParaRPr lang="en-US" sz="2000" kern="1200" dirty="0"/>
        </a:p>
      </dsp:txBody>
      <dsp:txXfrm>
        <a:off x="0" y="1899827"/>
        <a:ext cx="8377517" cy="2691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151EE-176B-4220-A447-979AE3ABD270}">
      <dsp:nvSpPr>
        <dsp:cNvPr id="0" name=""/>
        <dsp:cNvSpPr/>
      </dsp:nvSpPr>
      <dsp:spPr>
        <a:xfrm>
          <a:off x="0" y="34397"/>
          <a:ext cx="8377517" cy="132677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u="sng" kern="1200" dirty="0"/>
            <a:t>Domestic Violence</a:t>
          </a:r>
          <a:r>
            <a:rPr lang="en-US" sz="2400" b="0" i="0" kern="1200" dirty="0"/>
            <a:t>: A </a:t>
          </a:r>
          <a:r>
            <a:rPr lang="en-US" sz="2400" b="1" i="0" kern="1200" dirty="0"/>
            <a:t>crime</a:t>
          </a:r>
          <a:r>
            <a:rPr lang="en-US" sz="2400" b="0" i="0" kern="1200" dirty="0"/>
            <a:t> of violence committed by:</a:t>
          </a:r>
          <a:endParaRPr lang="en-US" sz="2400" kern="1200" dirty="0"/>
        </a:p>
      </dsp:txBody>
      <dsp:txXfrm>
        <a:off x="64768" y="99165"/>
        <a:ext cx="8247981" cy="1197243"/>
      </dsp:txXfrm>
    </dsp:sp>
    <dsp:sp modelId="{2C210D89-2B18-4F8B-A427-2E17BC26DAE7}">
      <dsp:nvSpPr>
        <dsp:cNvPr id="0" name=""/>
        <dsp:cNvSpPr/>
      </dsp:nvSpPr>
      <dsp:spPr>
        <a:xfrm>
          <a:off x="0" y="1361176"/>
          <a:ext cx="8377517" cy="1316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0480" rIns="170688" bIns="30480" numCol="1" spcCol="1270" anchor="t" anchorCtr="0">
          <a:noAutofit/>
        </a:bodyPr>
        <a:lstStyle/>
        <a:p>
          <a:pPr marL="171450" lvl="1" indent="-171450" algn="l" defTabSz="844550">
            <a:lnSpc>
              <a:spcPct val="90000"/>
            </a:lnSpc>
            <a:spcBef>
              <a:spcPct val="0"/>
            </a:spcBef>
            <a:spcAft>
              <a:spcPct val="20000"/>
            </a:spcAft>
            <a:buFont typeface="Courier New" panose="02070309020205020404" pitchFamily="49" charset="0"/>
            <a:buChar char="o"/>
          </a:pPr>
          <a:r>
            <a:rPr lang="en-US" sz="1900" b="0" i="0" kern="1200" dirty="0"/>
            <a:t>Current or former spouse or intimate partner</a:t>
          </a:r>
          <a:endParaRPr lang="en-US" sz="1900" kern="1200" dirty="0"/>
        </a:p>
        <a:p>
          <a:pPr marL="171450" lvl="1" indent="-171450" algn="l" defTabSz="844550">
            <a:lnSpc>
              <a:spcPct val="90000"/>
            </a:lnSpc>
            <a:spcBef>
              <a:spcPct val="0"/>
            </a:spcBef>
            <a:spcAft>
              <a:spcPct val="20000"/>
            </a:spcAft>
            <a:buFont typeface="Courier New" panose="02070309020205020404" pitchFamily="49" charset="0"/>
            <a:buChar char="o"/>
          </a:pPr>
          <a:r>
            <a:rPr lang="en-US" sz="1900" b="0" i="0" kern="1200"/>
            <a:t>Child in common</a:t>
          </a:r>
          <a:endParaRPr lang="en-US" sz="1900" kern="1200"/>
        </a:p>
        <a:p>
          <a:pPr marL="171450" lvl="1" indent="-171450" algn="l" defTabSz="844550">
            <a:lnSpc>
              <a:spcPct val="90000"/>
            </a:lnSpc>
            <a:spcBef>
              <a:spcPct val="0"/>
            </a:spcBef>
            <a:spcAft>
              <a:spcPct val="20000"/>
            </a:spcAft>
            <a:buFont typeface="Courier New" panose="02070309020205020404" pitchFamily="49" charset="0"/>
            <a:buChar char="o"/>
          </a:pPr>
          <a:r>
            <a:rPr lang="en-US" sz="1900" b="0" i="0" kern="1200" dirty="0"/>
            <a:t>Current or former cohabitation </a:t>
          </a:r>
          <a:r>
            <a:rPr lang="en-US" sz="1900" b="1" i="0" kern="1200" dirty="0"/>
            <a:t>as a spouse or intimate partner</a:t>
          </a:r>
          <a:endParaRPr lang="en-US" sz="1900" kern="1200" dirty="0"/>
        </a:p>
        <a:p>
          <a:pPr marL="171450" lvl="1" indent="-171450" algn="l" defTabSz="844550">
            <a:lnSpc>
              <a:spcPct val="90000"/>
            </a:lnSpc>
            <a:spcBef>
              <a:spcPct val="0"/>
            </a:spcBef>
            <a:spcAft>
              <a:spcPct val="20000"/>
            </a:spcAft>
            <a:buFont typeface="Courier New" panose="02070309020205020404" pitchFamily="49" charset="0"/>
            <a:buChar char="o"/>
          </a:pPr>
          <a:r>
            <a:rPr lang="en-US" sz="1900" b="0" i="0" kern="1200" dirty="0"/>
            <a:t>Protected from each other by DV, family violence laws</a:t>
          </a:r>
          <a:endParaRPr lang="en-US" sz="1900" kern="1200" dirty="0"/>
        </a:p>
      </dsp:txBody>
      <dsp:txXfrm>
        <a:off x="0" y="1361176"/>
        <a:ext cx="8377517" cy="1316520"/>
      </dsp:txXfrm>
    </dsp:sp>
    <dsp:sp modelId="{7DEFF8C9-542F-46CF-A603-92364AC9D32D}">
      <dsp:nvSpPr>
        <dsp:cNvPr id="0" name=""/>
        <dsp:cNvSpPr/>
      </dsp:nvSpPr>
      <dsp:spPr>
        <a:xfrm>
          <a:off x="0" y="2677697"/>
          <a:ext cx="8377517" cy="1326779"/>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u="sng" kern="1200" dirty="0"/>
            <a:t>Dating Violence</a:t>
          </a:r>
          <a:r>
            <a:rPr lang="en-US" sz="2400" b="0" i="0" kern="1200" dirty="0"/>
            <a:t>: Violence committed by an individual who is or has been in a social relationship of a romantic or intimate nature with the victim</a:t>
          </a:r>
          <a:endParaRPr lang="en-US" sz="2400" kern="1200" dirty="0"/>
        </a:p>
      </dsp:txBody>
      <dsp:txXfrm>
        <a:off x="64768" y="2742465"/>
        <a:ext cx="8247981" cy="1197243"/>
      </dsp:txXfrm>
    </dsp:sp>
    <dsp:sp modelId="{8CEA1E5D-C64E-4E8E-B678-25DFB2EA8BCF}">
      <dsp:nvSpPr>
        <dsp:cNvPr id="0" name=""/>
        <dsp:cNvSpPr/>
      </dsp:nvSpPr>
      <dsp:spPr>
        <a:xfrm>
          <a:off x="0" y="4004477"/>
          <a:ext cx="8377517"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0480" rIns="170688" bIns="30480" numCol="1" spcCol="1270" anchor="t" anchorCtr="0">
          <a:noAutofit/>
        </a:bodyPr>
        <a:lstStyle/>
        <a:p>
          <a:pPr marL="171450" lvl="1" indent="-171450" algn="l" defTabSz="844550">
            <a:lnSpc>
              <a:spcPct val="90000"/>
            </a:lnSpc>
            <a:spcBef>
              <a:spcPct val="0"/>
            </a:spcBef>
            <a:spcAft>
              <a:spcPct val="20000"/>
            </a:spcAft>
            <a:buFont typeface="Courier New" panose="02070309020205020404" pitchFamily="49" charset="0"/>
            <a:buChar char="o"/>
          </a:pPr>
          <a:r>
            <a:rPr lang="en-US" sz="1900" b="0" i="0" kern="1200" dirty="0"/>
            <a:t>Consider length of relationship, type of relationship, frequency of interaction</a:t>
          </a:r>
          <a:endParaRPr lang="en-US" sz="1900" kern="1200" dirty="0"/>
        </a:p>
      </dsp:txBody>
      <dsp:txXfrm>
        <a:off x="0" y="4004477"/>
        <a:ext cx="8377517" cy="5961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D7AF08-EB26-45A8-A852-57887C8C8E66}">
      <dsp:nvSpPr>
        <dsp:cNvPr id="0" name=""/>
        <dsp:cNvSpPr/>
      </dsp:nvSpPr>
      <dsp:spPr>
        <a:xfrm>
          <a:off x="0" y="53567"/>
          <a:ext cx="8377517" cy="14297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u="sng" kern="1200" dirty="0"/>
            <a:t>Stalking</a:t>
          </a:r>
          <a:r>
            <a:rPr lang="en-US" sz="2600" b="0" i="0" kern="1200" dirty="0"/>
            <a:t>: Engaging in a </a:t>
          </a:r>
          <a:r>
            <a:rPr lang="en-US" sz="2600" b="1" i="0" kern="1200" dirty="0"/>
            <a:t>course of conduct</a:t>
          </a:r>
          <a:r>
            <a:rPr lang="en-US" sz="2600" b="0" i="0" kern="1200" dirty="0"/>
            <a:t> directed at a </a:t>
          </a:r>
          <a:r>
            <a:rPr lang="en-US" sz="2600" b="1" i="0" kern="1200" dirty="0"/>
            <a:t>specific individual</a:t>
          </a:r>
          <a:r>
            <a:rPr lang="en-US" sz="2600" b="0" i="0" kern="1200" dirty="0"/>
            <a:t> that would cause a </a:t>
          </a:r>
          <a:r>
            <a:rPr lang="en-US" sz="2600" b="1" i="0" kern="1200" dirty="0"/>
            <a:t>reasonable person</a:t>
          </a:r>
          <a:r>
            <a:rPr lang="en-US" sz="2600" b="0" i="0" kern="1200" dirty="0"/>
            <a:t> to:</a:t>
          </a:r>
          <a:endParaRPr lang="en-US" sz="2600" kern="1200" dirty="0"/>
        </a:p>
      </dsp:txBody>
      <dsp:txXfrm>
        <a:off x="69794" y="123361"/>
        <a:ext cx="8237929" cy="1290152"/>
      </dsp:txXfrm>
    </dsp:sp>
    <dsp:sp modelId="{C3192AFA-E797-4C3C-851A-D17225506C1B}">
      <dsp:nvSpPr>
        <dsp:cNvPr id="0" name=""/>
        <dsp:cNvSpPr/>
      </dsp:nvSpPr>
      <dsp:spPr>
        <a:xfrm>
          <a:off x="0" y="1483307"/>
          <a:ext cx="8377517" cy="69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3020" rIns="184912" bIns="33020" numCol="1" spcCol="1270" anchor="t" anchorCtr="0">
          <a:noAutofit/>
        </a:bodyPr>
        <a:lstStyle/>
        <a:p>
          <a:pPr marL="228600" lvl="1" indent="-228600" algn="l" defTabSz="889000">
            <a:lnSpc>
              <a:spcPct val="90000"/>
            </a:lnSpc>
            <a:spcBef>
              <a:spcPct val="0"/>
            </a:spcBef>
            <a:spcAft>
              <a:spcPct val="20000"/>
            </a:spcAft>
            <a:buFont typeface="Courier New" panose="02070309020205020404" pitchFamily="49" charset="0"/>
            <a:buChar char="o"/>
          </a:pPr>
          <a:r>
            <a:rPr lang="en-US" sz="2000" b="0" i="0" kern="1200" dirty="0"/>
            <a:t>Fear for the individual’s safety or safety of others</a:t>
          </a:r>
          <a:endParaRPr lang="en-US" sz="2000" kern="1200" dirty="0"/>
        </a:p>
        <a:p>
          <a:pPr marL="228600" lvl="1" indent="-228600" algn="l" defTabSz="889000">
            <a:lnSpc>
              <a:spcPct val="90000"/>
            </a:lnSpc>
            <a:spcBef>
              <a:spcPct val="0"/>
            </a:spcBef>
            <a:spcAft>
              <a:spcPct val="20000"/>
            </a:spcAft>
            <a:buFont typeface="Courier New" panose="02070309020205020404" pitchFamily="49" charset="0"/>
            <a:buChar char="o"/>
          </a:pPr>
          <a:r>
            <a:rPr lang="en-US" sz="2000" b="0" i="0" kern="1200" dirty="0"/>
            <a:t>Suffer </a:t>
          </a:r>
          <a:r>
            <a:rPr lang="en-US" sz="2000" b="1" i="0" u="sng" kern="1200" dirty="0"/>
            <a:t>substantial</a:t>
          </a:r>
          <a:r>
            <a:rPr lang="en-US" sz="2000" b="1" i="0" kern="1200" dirty="0"/>
            <a:t> emotional distress</a:t>
          </a:r>
          <a:endParaRPr lang="en-US" sz="2000" kern="1200" dirty="0"/>
        </a:p>
      </dsp:txBody>
      <dsp:txXfrm>
        <a:off x="0" y="1483307"/>
        <a:ext cx="8377517" cy="699660"/>
      </dsp:txXfrm>
    </dsp:sp>
    <dsp:sp modelId="{180219AC-66B2-4EFC-A06C-D0A589D2EB7E}">
      <dsp:nvSpPr>
        <dsp:cNvPr id="0" name=""/>
        <dsp:cNvSpPr/>
      </dsp:nvSpPr>
      <dsp:spPr>
        <a:xfrm>
          <a:off x="0" y="2182967"/>
          <a:ext cx="8377517" cy="142974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dirty="0"/>
            <a:t>Course of conduct = 2 or more acts</a:t>
          </a:r>
          <a:endParaRPr lang="en-US" sz="2600" kern="1200" dirty="0"/>
        </a:p>
      </dsp:txBody>
      <dsp:txXfrm>
        <a:off x="69794" y="2252761"/>
        <a:ext cx="8237929" cy="1290152"/>
      </dsp:txXfrm>
    </dsp:sp>
    <dsp:sp modelId="{F71AEA36-6723-4840-8A08-806CFFD0A02C}">
      <dsp:nvSpPr>
        <dsp:cNvPr id="0" name=""/>
        <dsp:cNvSpPr/>
      </dsp:nvSpPr>
      <dsp:spPr>
        <a:xfrm>
          <a:off x="0" y="3612707"/>
          <a:ext cx="8377517"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3020" rIns="184912" bIns="33020" numCol="1" spcCol="1270" anchor="t" anchorCtr="0">
          <a:noAutofit/>
        </a:bodyPr>
        <a:lstStyle/>
        <a:p>
          <a:pPr marL="228600" lvl="1" indent="-228600" algn="l" defTabSz="889000">
            <a:lnSpc>
              <a:spcPct val="90000"/>
            </a:lnSpc>
            <a:spcBef>
              <a:spcPct val="0"/>
            </a:spcBef>
            <a:spcAft>
              <a:spcPct val="20000"/>
            </a:spcAft>
            <a:buFont typeface="Courier New" panose="02070309020205020404" pitchFamily="49" charset="0"/>
            <a:buChar char="o"/>
          </a:pPr>
          <a:r>
            <a:rPr lang="en-US" sz="2000" b="0" i="0" kern="1200" dirty="0"/>
            <a:t>Reasonable person = similar circumstances, identities as victim</a:t>
          </a:r>
          <a:endParaRPr lang="en-US" sz="2000" kern="1200" dirty="0"/>
        </a:p>
        <a:p>
          <a:pPr marL="228600" lvl="1" indent="-228600" algn="l" defTabSz="889000">
            <a:lnSpc>
              <a:spcPct val="90000"/>
            </a:lnSpc>
            <a:spcBef>
              <a:spcPct val="0"/>
            </a:spcBef>
            <a:spcAft>
              <a:spcPct val="20000"/>
            </a:spcAft>
            <a:buFont typeface="Courier New" panose="02070309020205020404" pitchFamily="49" charset="0"/>
            <a:buChar char="o"/>
          </a:pPr>
          <a:r>
            <a:rPr lang="en-US" sz="2000" b="0" i="0" kern="1200" dirty="0"/>
            <a:t>Substantial emotional distress = may require medical or other professional treatment</a:t>
          </a:r>
          <a:endParaRPr lang="en-US" sz="2000" kern="1200" dirty="0"/>
        </a:p>
      </dsp:txBody>
      <dsp:txXfrm>
        <a:off x="0" y="3612707"/>
        <a:ext cx="8377517" cy="9687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E464A-2354-411C-B7FC-A0A73319C4C6}">
      <dsp:nvSpPr>
        <dsp:cNvPr id="0" name=""/>
        <dsp:cNvSpPr/>
      </dsp:nvSpPr>
      <dsp:spPr>
        <a:xfrm>
          <a:off x="0" y="0"/>
          <a:ext cx="7834033"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BA0B81-FDD6-4735-B46A-85BE82EC084F}">
      <dsp:nvSpPr>
        <dsp:cNvPr id="0" name=""/>
        <dsp:cNvSpPr/>
      </dsp:nvSpPr>
      <dsp:spPr>
        <a:xfrm>
          <a:off x="0" y="0"/>
          <a:ext cx="7834033" cy="4048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b="0" i="0" u="sng" kern="1200"/>
            <a:t>Retaliation</a:t>
          </a:r>
          <a:r>
            <a:rPr lang="en-US" sz="3000" b="0" i="0" kern="1200"/>
            <a:t>: No individual may intimidate, threaten, coerce, or discriminate against any individual for the purpose of interfering with any right or privilege secured by this policy or because the individual has </a:t>
          </a:r>
          <a:r>
            <a:rPr lang="en-US" sz="3000" b="1" i="0" kern="1200"/>
            <a:t>made a report or formal complaint, testified, assisted, or participated or refused to participate in any manner in an investigation, proceeding, or hearing under this policy</a:t>
          </a:r>
          <a:endParaRPr lang="en-US" sz="3000" kern="1200"/>
        </a:p>
      </dsp:txBody>
      <dsp:txXfrm>
        <a:off x="0" y="0"/>
        <a:ext cx="7834033" cy="40481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4A772-FC33-47C6-B872-B769598A7B05}">
      <dsp:nvSpPr>
        <dsp:cNvPr id="0" name=""/>
        <dsp:cNvSpPr/>
      </dsp:nvSpPr>
      <dsp:spPr>
        <a:xfrm>
          <a:off x="0" y="33789"/>
          <a:ext cx="8377517" cy="918303"/>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dirty="0"/>
            <a:t>Complainant may be anyone</a:t>
          </a:r>
          <a:endParaRPr lang="en-US" sz="2300" kern="1200" dirty="0"/>
        </a:p>
      </dsp:txBody>
      <dsp:txXfrm>
        <a:off x="44828" y="78617"/>
        <a:ext cx="8287861" cy="828647"/>
      </dsp:txXfrm>
    </dsp:sp>
    <dsp:sp modelId="{5D074066-3D38-4F5B-AAC2-62C541A4998B}">
      <dsp:nvSpPr>
        <dsp:cNvPr id="0" name=""/>
        <dsp:cNvSpPr/>
      </dsp:nvSpPr>
      <dsp:spPr>
        <a:xfrm>
          <a:off x="0" y="1018333"/>
          <a:ext cx="8377517" cy="918303"/>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dirty="0"/>
            <a:t>Conduct may occur anywhere, but must impact University programs or activities</a:t>
          </a:r>
          <a:endParaRPr lang="en-US" sz="2300" kern="1200" dirty="0"/>
        </a:p>
      </dsp:txBody>
      <dsp:txXfrm>
        <a:off x="44828" y="1063161"/>
        <a:ext cx="8287861" cy="828647"/>
      </dsp:txXfrm>
    </dsp:sp>
    <dsp:sp modelId="{D2280672-DA7A-4868-A728-51FAD1A5A3CD}">
      <dsp:nvSpPr>
        <dsp:cNvPr id="0" name=""/>
        <dsp:cNvSpPr/>
      </dsp:nvSpPr>
      <dsp:spPr>
        <a:xfrm>
          <a:off x="0" y="2002877"/>
          <a:ext cx="8377517" cy="918303"/>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Overlap with: Title IX Policy</a:t>
          </a:r>
          <a:endParaRPr lang="en-US" sz="2300" kern="1200"/>
        </a:p>
      </dsp:txBody>
      <dsp:txXfrm>
        <a:off x="44828" y="2047705"/>
        <a:ext cx="8287861" cy="828647"/>
      </dsp:txXfrm>
    </dsp:sp>
    <dsp:sp modelId="{CB7363B5-32A3-4441-9508-DB3AACFB318A}">
      <dsp:nvSpPr>
        <dsp:cNvPr id="0" name=""/>
        <dsp:cNvSpPr/>
      </dsp:nvSpPr>
      <dsp:spPr>
        <a:xfrm>
          <a:off x="0" y="2921180"/>
          <a:ext cx="8377517"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29210" rIns="163576" bIns="29210" numCol="1" spcCol="1270" anchor="t" anchorCtr="0">
          <a:noAutofit/>
        </a:bodyPr>
        <a:lstStyle/>
        <a:p>
          <a:pPr marL="171450" lvl="1" indent="-171450" algn="l" defTabSz="800100">
            <a:lnSpc>
              <a:spcPct val="90000"/>
            </a:lnSpc>
            <a:spcBef>
              <a:spcPct val="0"/>
            </a:spcBef>
            <a:spcAft>
              <a:spcPct val="20000"/>
            </a:spcAft>
            <a:buFont typeface="Courier New" panose="02070309020205020404" pitchFamily="49" charset="0"/>
            <a:buChar char="o"/>
          </a:pPr>
          <a:r>
            <a:rPr lang="en-US" sz="1800" b="0" i="0" kern="1200" dirty="0"/>
            <a:t>May be consolidated such that Title IX process applies</a:t>
          </a:r>
          <a:endParaRPr lang="en-US" sz="1800" kern="1200" dirty="0"/>
        </a:p>
      </dsp:txBody>
      <dsp:txXfrm>
        <a:off x="0" y="2921180"/>
        <a:ext cx="8377517" cy="380880"/>
      </dsp:txXfrm>
    </dsp:sp>
    <dsp:sp modelId="{E25313E4-60A7-460A-A202-1BA538246328}">
      <dsp:nvSpPr>
        <dsp:cNvPr id="0" name=""/>
        <dsp:cNvSpPr/>
      </dsp:nvSpPr>
      <dsp:spPr>
        <a:xfrm>
          <a:off x="0" y="3302060"/>
          <a:ext cx="8377517" cy="918303"/>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Overlap with: Non-Discrimination Policy</a:t>
          </a:r>
          <a:endParaRPr lang="en-US" sz="2300" kern="1200"/>
        </a:p>
      </dsp:txBody>
      <dsp:txXfrm>
        <a:off x="44828" y="3346888"/>
        <a:ext cx="8287861" cy="828647"/>
      </dsp:txXfrm>
    </dsp:sp>
    <dsp:sp modelId="{A71B3754-19AA-4A83-8755-D0E915420099}">
      <dsp:nvSpPr>
        <dsp:cNvPr id="0" name=""/>
        <dsp:cNvSpPr/>
      </dsp:nvSpPr>
      <dsp:spPr>
        <a:xfrm>
          <a:off x="0" y="4220364"/>
          <a:ext cx="8377517"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29210" rIns="163576" bIns="29210" numCol="1" spcCol="1270" anchor="t" anchorCtr="0">
          <a:noAutofit/>
        </a:bodyPr>
        <a:lstStyle/>
        <a:p>
          <a:pPr marL="171450" lvl="1" indent="-171450" algn="l" defTabSz="800100">
            <a:lnSpc>
              <a:spcPct val="90000"/>
            </a:lnSpc>
            <a:spcBef>
              <a:spcPct val="0"/>
            </a:spcBef>
            <a:spcAft>
              <a:spcPct val="20000"/>
            </a:spcAft>
            <a:buFont typeface="Courier New" panose="02070309020205020404" pitchFamily="49" charset="0"/>
            <a:buChar char="o"/>
          </a:pPr>
          <a:r>
            <a:rPr lang="en-US" sz="1800" b="0" i="0" kern="1200" dirty="0"/>
            <a:t>College will coordinate</a:t>
          </a:r>
          <a:endParaRPr lang="en-US" sz="1800" kern="1200" dirty="0"/>
        </a:p>
      </dsp:txBody>
      <dsp:txXfrm>
        <a:off x="0" y="4220364"/>
        <a:ext cx="8377517" cy="3808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74016-BA82-4152-963B-0E131F77C631}">
      <dsp:nvSpPr>
        <dsp:cNvPr id="0" name=""/>
        <dsp:cNvSpPr/>
      </dsp:nvSpPr>
      <dsp:spPr>
        <a:xfrm>
          <a:off x="0" y="53937"/>
          <a:ext cx="8377517" cy="1292850"/>
        </a:xfrm>
        <a:prstGeom prst="roundRect">
          <a:avLst/>
        </a:prstGeom>
        <a:solidFill>
          <a:srgbClr val="0D706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dirty="0"/>
            <a:t>Same/similar to Title IX Policy</a:t>
          </a:r>
          <a:r>
            <a:rPr lang="en-US" sz="3200" b="0" i="0" kern="1200" dirty="0"/>
            <a:t> (just expanded jurisdiction)</a:t>
          </a:r>
          <a:endParaRPr lang="en-US" sz="3200" kern="1200" dirty="0"/>
        </a:p>
      </dsp:txBody>
      <dsp:txXfrm>
        <a:off x="63112" y="117049"/>
        <a:ext cx="8251293" cy="1166626"/>
      </dsp:txXfrm>
    </dsp:sp>
    <dsp:sp modelId="{E09ED036-58A5-481E-AC94-7B82FB252C37}">
      <dsp:nvSpPr>
        <dsp:cNvPr id="0" name=""/>
        <dsp:cNvSpPr/>
      </dsp:nvSpPr>
      <dsp:spPr>
        <a:xfrm>
          <a:off x="0" y="1486315"/>
          <a:ext cx="8377517" cy="205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986" tIns="30480" rIns="170688" bIns="30480" numCol="1" spcCol="1270" anchor="t" anchorCtr="0">
          <a:noAutofit/>
        </a:bodyPr>
        <a:lstStyle/>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Sexual Harassment</a:t>
          </a:r>
          <a:endParaRPr lang="en-US" sz="2400" kern="1200" dirty="0"/>
        </a:p>
        <a:p>
          <a:pPr marL="228600" lvl="1" indent="-228600" algn="l" defTabSz="1066800">
            <a:lnSpc>
              <a:spcPct val="90000"/>
            </a:lnSpc>
            <a:spcBef>
              <a:spcPct val="0"/>
            </a:spcBef>
            <a:spcAft>
              <a:spcPct val="20000"/>
            </a:spcAft>
            <a:buFont typeface="Courier New" panose="02070309020205020404" pitchFamily="49" charset="0"/>
            <a:buNone/>
          </a:pPr>
          <a:r>
            <a:rPr lang="en-US" sz="2400" kern="1200" dirty="0"/>
            <a:t>	- Severe OR pervasive</a:t>
          </a:r>
        </a:p>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Sexual Assault</a:t>
          </a:r>
          <a:endParaRPr lang="en-US" sz="2400" kern="1200" dirty="0"/>
        </a:p>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Stalking</a:t>
          </a:r>
          <a:endParaRPr lang="en-US" sz="2400" kern="1200" dirty="0"/>
        </a:p>
        <a:p>
          <a:pPr marL="228600" lvl="1" indent="-228600" algn="l" defTabSz="1066800">
            <a:lnSpc>
              <a:spcPct val="90000"/>
            </a:lnSpc>
            <a:spcBef>
              <a:spcPct val="0"/>
            </a:spcBef>
            <a:spcAft>
              <a:spcPct val="20000"/>
            </a:spcAft>
            <a:buFont typeface="Courier New" panose="02070309020205020404" pitchFamily="49" charset="0"/>
            <a:buChar char="o"/>
          </a:pPr>
          <a:r>
            <a:rPr lang="en-US" sz="2400" b="0" i="0" kern="1200" dirty="0"/>
            <a:t>Retaliation</a:t>
          </a:r>
          <a:endParaRPr lang="en-US" sz="4000" kern="1200" dirty="0"/>
        </a:p>
      </dsp:txBody>
      <dsp:txXfrm>
        <a:off x="0" y="1486315"/>
        <a:ext cx="8377517" cy="205188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127A2B-15BD-5642-81ED-1330B98F47C3}" type="datetimeFigureOut">
              <a:rPr lang="en-US" smtClean="0"/>
              <a:t>8/11/2026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0547BC-DEE5-E643-9265-EA2D0552A5E3}" type="slidenum">
              <a:rPr lang="en-US" smtClean="0"/>
              <a:t>‹#›</a:t>
            </a:fld>
            <a:endParaRPr lang="en-US"/>
          </a:p>
        </p:txBody>
      </p:sp>
    </p:spTree>
    <p:extLst>
      <p:ext uri="{BB962C8B-B14F-4D97-AF65-F5344CB8AC3E}">
        <p14:creationId xmlns:p14="http://schemas.microsoft.com/office/powerpoint/2010/main" val="1155740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00547BC-DEE5-E643-9265-EA2D0552A5E3}" type="slidenum">
              <a:rPr lang="en-US" smtClean="0"/>
              <a:t>17</a:t>
            </a:fld>
            <a:endParaRPr lang="en-US"/>
          </a:p>
        </p:txBody>
      </p:sp>
    </p:spTree>
    <p:extLst>
      <p:ext uri="{BB962C8B-B14F-4D97-AF65-F5344CB8AC3E}">
        <p14:creationId xmlns:p14="http://schemas.microsoft.com/office/powerpoint/2010/main" val="532803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00547BC-DEE5-E643-9265-EA2D0552A5E3}" type="slidenum">
              <a:rPr lang="en-US" smtClean="0"/>
              <a:t>18</a:t>
            </a:fld>
            <a:endParaRPr lang="en-US"/>
          </a:p>
        </p:txBody>
      </p:sp>
    </p:spTree>
    <p:extLst>
      <p:ext uri="{BB962C8B-B14F-4D97-AF65-F5344CB8AC3E}">
        <p14:creationId xmlns:p14="http://schemas.microsoft.com/office/powerpoint/2010/main" val="420757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00547BC-DEE5-E643-9265-EA2D0552A5E3}" type="slidenum">
              <a:rPr lang="en-US" smtClean="0"/>
              <a:t>22</a:t>
            </a:fld>
            <a:endParaRPr lang="en-US"/>
          </a:p>
        </p:txBody>
      </p:sp>
    </p:spTree>
    <p:extLst>
      <p:ext uri="{BB962C8B-B14F-4D97-AF65-F5344CB8AC3E}">
        <p14:creationId xmlns:p14="http://schemas.microsoft.com/office/powerpoint/2010/main" val="2047796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00C9B-CECD-2FA6-2B21-EFBBB76B6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242C2-5224-16A9-9FFC-6E9ECA0A729C}"/>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6B974906-DE17-E25E-D434-F3FB2521DA85}"/>
              </a:ext>
            </a:extLst>
          </p:cNvPr>
          <p:cNvSpPr>
            <a:spLocks noGrp="1"/>
          </p:cNvSpPr>
          <p:nvPr>
            <p:ph type="sldNum" sz="quarter" idx="5"/>
          </p:nvPr>
        </p:nvSpPr>
        <p:spPr/>
        <p:txBody>
          <a:bodyPr/>
          <a:lstStyle/>
          <a:p>
            <a:fld id="{800547BC-DEE5-E643-9265-EA2D0552A5E3}" type="slidenum">
              <a:rPr lang="en-US" smtClean="0"/>
              <a:t>24</a:t>
            </a:fld>
            <a:endParaRPr lang="en-US"/>
          </a:p>
        </p:txBody>
      </p:sp>
    </p:spTree>
    <p:extLst>
      <p:ext uri="{BB962C8B-B14F-4D97-AF65-F5344CB8AC3E}">
        <p14:creationId xmlns:p14="http://schemas.microsoft.com/office/powerpoint/2010/main" val="1825634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00547BC-DEE5-E643-9265-EA2D0552A5E3}" type="slidenum">
              <a:rPr lang="en-US" smtClean="0"/>
              <a:t>25</a:t>
            </a:fld>
            <a:endParaRPr lang="en-US"/>
          </a:p>
        </p:txBody>
      </p:sp>
    </p:spTree>
    <p:extLst>
      <p:ext uri="{BB962C8B-B14F-4D97-AF65-F5344CB8AC3E}">
        <p14:creationId xmlns:p14="http://schemas.microsoft.com/office/powerpoint/2010/main" val="1431099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00547BC-DEE5-E643-9265-EA2D0552A5E3}" type="slidenum">
              <a:rPr lang="en-US" smtClean="0"/>
              <a:t>40</a:t>
            </a:fld>
            <a:endParaRPr lang="en-US"/>
          </a:p>
        </p:txBody>
      </p:sp>
    </p:spTree>
    <p:extLst>
      <p:ext uri="{BB962C8B-B14F-4D97-AF65-F5344CB8AC3E}">
        <p14:creationId xmlns:p14="http://schemas.microsoft.com/office/powerpoint/2010/main" val="319756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00547BC-DEE5-E643-9265-EA2D0552A5E3}" type="slidenum">
              <a:rPr lang="en-US" smtClean="0"/>
              <a:t>49</a:t>
            </a:fld>
            <a:endParaRPr lang="en-US"/>
          </a:p>
        </p:txBody>
      </p:sp>
    </p:spTree>
    <p:extLst>
      <p:ext uri="{BB962C8B-B14F-4D97-AF65-F5344CB8AC3E}">
        <p14:creationId xmlns:p14="http://schemas.microsoft.com/office/powerpoint/2010/main" val="1555231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756EB-553A-8976-F59A-60C0CB355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FD8649-9F5F-C4BB-D78B-3B990492669B}"/>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C51D4BAF-64D4-35FE-AF6C-ADE1A47E721C}"/>
              </a:ext>
            </a:extLst>
          </p:cNvPr>
          <p:cNvSpPr>
            <a:spLocks noGrp="1"/>
          </p:cNvSpPr>
          <p:nvPr>
            <p:ph type="sldNum" sz="quarter" idx="5"/>
          </p:nvPr>
        </p:nvSpPr>
        <p:spPr/>
        <p:txBody>
          <a:bodyPr/>
          <a:lstStyle/>
          <a:p>
            <a:fld id="{800547BC-DEE5-E643-9265-EA2D0552A5E3}" type="slidenum">
              <a:rPr lang="en-US" smtClean="0"/>
              <a:t>50</a:t>
            </a:fld>
            <a:endParaRPr lang="en-US"/>
          </a:p>
        </p:txBody>
      </p:sp>
    </p:spTree>
    <p:extLst>
      <p:ext uri="{BB962C8B-B14F-4D97-AF65-F5344CB8AC3E}">
        <p14:creationId xmlns:p14="http://schemas.microsoft.com/office/powerpoint/2010/main" val="1749902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www.hunton.com/about/about-us" TargetMode="External"/><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hyperlink" Target="https://www.hunton.com/services"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A">
    <p:spTree>
      <p:nvGrpSpPr>
        <p:cNvPr id="1" name=""/>
        <p:cNvGrpSpPr/>
        <p:nvPr/>
      </p:nvGrpSpPr>
      <p:grpSpPr>
        <a:xfrm>
          <a:off x="0" y="0"/>
          <a:ext cx="0" cy="0"/>
          <a:chOff x="0" y="0"/>
          <a:chExt cx="0" cy="0"/>
        </a:xfrm>
      </p:grpSpPr>
      <p:pic>
        <p:nvPicPr>
          <p:cNvPr id="14" name="Picture 13" descr="A blue and white triangular wall&#10;&#10;Description automatically generated">
            <a:extLst>
              <a:ext uri="{FF2B5EF4-FFF2-40B4-BE49-F238E27FC236}">
                <a16:creationId xmlns:a16="http://schemas.microsoft.com/office/drawing/2014/main" id="{698F9F29-1FE3-7B65-18E0-A65D05F0B48D}"/>
              </a:ext>
            </a:extLst>
          </p:cNvPr>
          <p:cNvPicPr>
            <a:picLocks noChangeAspect="1"/>
          </p:cNvPicPr>
          <p:nvPr userDrawn="1"/>
        </p:nvPicPr>
        <p:blipFill>
          <a:blip r:embed="rId2"/>
          <a:srcRect l="25513" r="13219" b="408"/>
          <a:stretch/>
        </p:blipFill>
        <p:spPr>
          <a:xfrm>
            <a:off x="3151414" y="855745"/>
            <a:ext cx="5992586" cy="6002255"/>
          </a:xfrm>
          <a:custGeom>
            <a:avLst/>
            <a:gdLst>
              <a:gd name="connsiteX0" fmla="*/ 6819039 w 6819039"/>
              <a:gd name="connsiteY0" fmla="*/ 0 h 6829992"/>
              <a:gd name="connsiteX1" fmla="*/ 6819039 w 6819039"/>
              <a:gd name="connsiteY1" fmla="*/ 4033913 h 6829992"/>
              <a:gd name="connsiteX2" fmla="*/ 4066776 w 6819039"/>
              <a:gd name="connsiteY2" fmla="*/ 6829992 h 6829992"/>
              <a:gd name="connsiteX3" fmla="*/ 0 w 6819039"/>
              <a:gd name="connsiteY3" fmla="*/ 6819039 h 6829992"/>
              <a:gd name="connsiteX4" fmla="*/ 6819039 w 6819039"/>
              <a:gd name="connsiteY4" fmla="*/ 0 h 6829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9039" h="6829992">
                <a:moveTo>
                  <a:pt x="6819039" y="0"/>
                </a:moveTo>
                <a:lnTo>
                  <a:pt x="6819039" y="4033913"/>
                </a:lnTo>
                <a:lnTo>
                  <a:pt x="4066776" y="6829992"/>
                </a:lnTo>
                <a:lnTo>
                  <a:pt x="0" y="6819039"/>
                </a:lnTo>
                <a:lnTo>
                  <a:pt x="6819039" y="0"/>
                </a:lnTo>
                <a:close/>
              </a:path>
            </a:pathLst>
          </a:custGeom>
        </p:spPr>
      </p:pic>
      <p:sp>
        <p:nvSpPr>
          <p:cNvPr id="15" name="Right Triangle 14">
            <a:extLst>
              <a:ext uri="{FF2B5EF4-FFF2-40B4-BE49-F238E27FC236}">
                <a16:creationId xmlns:a16="http://schemas.microsoft.com/office/drawing/2014/main" id="{829DE71C-8AB0-D5F5-9EE7-BF941A7AC4D8}"/>
              </a:ext>
            </a:extLst>
          </p:cNvPr>
          <p:cNvSpPr/>
          <p:nvPr userDrawn="1"/>
        </p:nvSpPr>
        <p:spPr>
          <a:xfrm flipH="1">
            <a:off x="7379735" y="855744"/>
            <a:ext cx="1771480" cy="1761071"/>
          </a:xfrm>
          <a:prstGeom prst="rtTriangle">
            <a:avLst/>
          </a:prstGeom>
          <a:solidFill>
            <a:schemeClr val="accent3">
              <a:alpha val="7158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ight Triangle 15">
            <a:extLst>
              <a:ext uri="{FF2B5EF4-FFF2-40B4-BE49-F238E27FC236}">
                <a16:creationId xmlns:a16="http://schemas.microsoft.com/office/drawing/2014/main" id="{8B0EAE74-C504-84B0-8CC2-4471B46C2B20}"/>
              </a:ext>
            </a:extLst>
          </p:cNvPr>
          <p:cNvSpPr/>
          <p:nvPr userDrawn="1"/>
        </p:nvSpPr>
        <p:spPr>
          <a:xfrm flipH="1" flipV="1">
            <a:off x="7389180" y="2613653"/>
            <a:ext cx="1762035" cy="1783467"/>
          </a:xfrm>
          <a:prstGeom prst="rtTriangle">
            <a:avLst/>
          </a:prstGeom>
          <a:solidFill>
            <a:srgbClr val="C1D52F">
              <a:alpha val="7158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ight Triangle 16">
            <a:extLst>
              <a:ext uri="{FF2B5EF4-FFF2-40B4-BE49-F238E27FC236}">
                <a16:creationId xmlns:a16="http://schemas.microsoft.com/office/drawing/2014/main" id="{1D6D64B1-F573-9912-5E39-EA5B66952A3A}"/>
              </a:ext>
            </a:extLst>
          </p:cNvPr>
          <p:cNvSpPr/>
          <p:nvPr userDrawn="1"/>
        </p:nvSpPr>
        <p:spPr>
          <a:xfrm rot="5400000" flipH="1" flipV="1">
            <a:off x="3133224" y="5451450"/>
            <a:ext cx="1406549" cy="1406550"/>
          </a:xfrm>
          <a:prstGeom prst="rtTriangle">
            <a:avLst/>
          </a:prstGeom>
          <a:solidFill>
            <a:schemeClr val="accent4">
              <a:alpha val="557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ight Triangle 17">
            <a:extLst>
              <a:ext uri="{FF2B5EF4-FFF2-40B4-BE49-F238E27FC236}">
                <a16:creationId xmlns:a16="http://schemas.microsoft.com/office/drawing/2014/main" id="{FCE22D8F-6486-536F-33FA-D01889ADE998}"/>
              </a:ext>
            </a:extLst>
          </p:cNvPr>
          <p:cNvSpPr/>
          <p:nvPr userDrawn="1"/>
        </p:nvSpPr>
        <p:spPr>
          <a:xfrm rot="10800000" flipH="1" flipV="1">
            <a:off x="4547117" y="5451448"/>
            <a:ext cx="1406550" cy="1406549"/>
          </a:xfrm>
          <a:prstGeom prst="rtTriangle">
            <a:avLst/>
          </a:prstGeom>
          <a:solidFill>
            <a:schemeClr val="accent5">
              <a:alpha val="557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ight Triangle 18">
            <a:extLst>
              <a:ext uri="{FF2B5EF4-FFF2-40B4-BE49-F238E27FC236}">
                <a16:creationId xmlns:a16="http://schemas.microsoft.com/office/drawing/2014/main" id="{F6949EF9-95E0-8E88-C7E7-08CB10E35116}"/>
              </a:ext>
            </a:extLst>
          </p:cNvPr>
          <p:cNvSpPr/>
          <p:nvPr userDrawn="1"/>
        </p:nvSpPr>
        <p:spPr>
          <a:xfrm rot="13500000" flipH="1">
            <a:off x="6152066" y="3131380"/>
            <a:ext cx="2484810" cy="2463607"/>
          </a:xfrm>
          <a:prstGeom prst="rtTriangle">
            <a:avLst/>
          </a:prstGeom>
          <a:solidFill>
            <a:schemeClr val="tx2">
              <a:alpha val="596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Right Triangle 19">
            <a:extLst>
              <a:ext uri="{FF2B5EF4-FFF2-40B4-BE49-F238E27FC236}">
                <a16:creationId xmlns:a16="http://schemas.microsoft.com/office/drawing/2014/main" id="{6ADCD70A-4041-ABA4-6104-F5F04DFBABB8}"/>
              </a:ext>
            </a:extLst>
          </p:cNvPr>
          <p:cNvSpPr/>
          <p:nvPr userDrawn="1"/>
        </p:nvSpPr>
        <p:spPr>
          <a:xfrm rot="8100000" flipH="1">
            <a:off x="4954579" y="4462334"/>
            <a:ext cx="2011089" cy="1992985"/>
          </a:xfrm>
          <a:prstGeom prst="rtTriangle">
            <a:avLst/>
          </a:prstGeom>
          <a:solidFill>
            <a:srgbClr val="00B6BC">
              <a:alpha val="596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Right Triangle 20">
            <a:extLst>
              <a:ext uri="{FF2B5EF4-FFF2-40B4-BE49-F238E27FC236}">
                <a16:creationId xmlns:a16="http://schemas.microsoft.com/office/drawing/2014/main" id="{09E5A186-97E9-98E8-A110-A3D4C2040DA8}"/>
              </a:ext>
            </a:extLst>
          </p:cNvPr>
          <p:cNvSpPr/>
          <p:nvPr userDrawn="1"/>
        </p:nvSpPr>
        <p:spPr>
          <a:xfrm rot="5400000" flipH="1" flipV="1">
            <a:off x="5643024" y="4045046"/>
            <a:ext cx="318866" cy="315120"/>
          </a:xfrm>
          <a:prstGeom prst="rtTriangle">
            <a:avLst/>
          </a:prstGeom>
          <a:solidFill>
            <a:schemeClr val="accent3">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17">
            <a:extLst>
              <a:ext uri="{FF2B5EF4-FFF2-40B4-BE49-F238E27FC236}">
                <a16:creationId xmlns:a16="http://schemas.microsoft.com/office/drawing/2014/main" id="{B1ACC7E9-034E-DF75-FCF5-BE3364B3B6C9}"/>
              </a:ext>
            </a:extLst>
          </p:cNvPr>
          <p:cNvSpPr/>
          <p:nvPr userDrawn="1"/>
        </p:nvSpPr>
        <p:spPr>
          <a:xfrm>
            <a:off x="5955444" y="4358319"/>
            <a:ext cx="3191121" cy="2505607"/>
          </a:xfrm>
          <a:custGeom>
            <a:avLst/>
            <a:gdLst>
              <a:gd name="connsiteX0" fmla="*/ 0 w 3183982"/>
              <a:gd name="connsiteY0" fmla="*/ 0 h 2978386"/>
              <a:gd name="connsiteX1" fmla="*/ 3183982 w 3183982"/>
              <a:gd name="connsiteY1" fmla="*/ 0 h 2978386"/>
              <a:gd name="connsiteX2" fmla="*/ 3183982 w 3183982"/>
              <a:gd name="connsiteY2" fmla="*/ 2978386 h 2978386"/>
              <a:gd name="connsiteX3" fmla="*/ 0 w 3183982"/>
              <a:gd name="connsiteY3" fmla="*/ 2978386 h 2978386"/>
              <a:gd name="connsiteX4" fmla="*/ 0 w 3183982"/>
              <a:gd name="connsiteY4" fmla="*/ 0 h 2978386"/>
              <a:gd name="connsiteX0" fmla="*/ 0 w 3183982"/>
              <a:gd name="connsiteY0" fmla="*/ 0 h 2978386"/>
              <a:gd name="connsiteX1" fmla="*/ 3183982 w 3183982"/>
              <a:gd name="connsiteY1" fmla="*/ 0 h 2978386"/>
              <a:gd name="connsiteX2" fmla="*/ 3183982 w 3183982"/>
              <a:gd name="connsiteY2" fmla="*/ 2978386 h 2978386"/>
              <a:gd name="connsiteX3" fmla="*/ 0 w 3183982"/>
              <a:gd name="connsiteY3" fmla="*/ 2470386 h 2978386"/>
              <a:gd name="connsiteX4" fmla="*/ 0 w 3183982"/>
              <a:gd name="connsiteY4" fmla="*/ 0 h 2978386"/>
              <a:gd name="connsiteX0" fmla="*/ 0 w 3183982"/>
              <a:gd name="connsiteY0" fmla="*/ 0 h 2529653"/>
              <a:gd name="connsiteX1" fmla="*/ 3183982 w 3183982"/>
              <a:gd name="connsiteY1" fmla="*/ 0 h 2529653"/>
              <a:gd name="connsiteX2" fmla="*/ 737115 w 3183982"/>
              <a:gd name="connsiteY2" fmla="*/ 2529653 h 2529653"/>
              <a:gd name="connsiteX3" fmla="*/ 0 w 3183982"/>
              <a:gd name="connsiteY3" fmla="*/ 2470386 h 2529653"/>
              <a:gd name="connsiteX4" fmla="*/ 0 w 3183982"/>
              <a:gd name="connsiteY4" fmla="*/ 0 h 2529653"/>
              <a:gd name="connsiteX0" fmla="*/ 4572 w 3188554"/>
              <a:gd name="connsiteY0" fmla="*/ 0 h 2529653"/>
              <a:gd name="connsiteX1" fmla="*/ 3188554 w 3188554"/>
              <a:gd name="connsiteY1" fmla="*/ 0 h 2529653"/>
              <a:gd name="connsiteX2" fmla="*/ 741687 w 3188554"/>
              <a:gd name="connsiteY2" fmla="*/ 2529653 h 2529653"/>
              <a:gd name="connsiteX3" fmla="*/ 0 w 3188554"/>
              <a:gd name="connsiteY3" fmla="*/ 2493246 h 2529653"/>
              <a:gd name="connsiteX4" fmla="*/ 4572 w 3188554"/>
              <a:gd name="connsiteY4" fmla="*/ 0 h 2529653"/>
              <a:gd name="connsiteX0" fmla="*/ 4572 w 3188554"/>
              <a:gd name="connsiteY0" fmla="*/ 0 h 2493246"/>
              <a:gd name="connsiteX1" fmla="*/ 3188554 w 3188554"/>
              <a:gd name="connsiteY1" fmla="*/ 0 h 2493246"/>
              <a:gd name="connsiteX2" fmla="*/ 764547 w 3188554"/>
              <a:gd name="connsiteY2" fmla="*/ 2488505 h 2493246"/>
              <a:gd name="connsiteX3" fmla="*/ 0 w 3188554"/>
              <a:gd name="connsiteY3" fmla="*/ 2493246 h 2493246"/>
              <a:gd name="connsiteX4" fmla="*/ 4572 w 3188554"/>
              <a:gd name="connsiteY4" fmla="*/ 0 h 2493246"/>
              <a:gd name="connsiteX0" fmla="*/ 4572 w 3211414"/>
              <a:gd name="connsiteY0" fmla="*/ 0 h 2493246"/>
              <a:gd name="connsiteX1" fmla="*/ 3211414 w 3211414"/>
              <a:gd name="connsiteY1" fmla="*/ 18288 h 2493246"/>
              <a:gd name="connsiteX2" fmla="*/ 764547 w 3211414"/>
              <a:gd name="connsiteY2" fmla="*/ 2488505 h 2493246"/>
              <a:gd name="connsiteX3" fmla="*/ 0 w 3211414"/>
              <a:gd name="connsiteY3" fmla="*/ 2493246 h 2493246"/>
              <a:gd name="connsiteX4" fmla="*/ 4572 w 3211414"/>
              <a:gd name="connsiteY4" fmla="*/ 0 h 2493246"/>
              <a:gd name="connsiteX0" fmla="*/ 4572 w 3211414"/>
              <a:gd name="connsiteY0" fmla="*/ 9144 h 2502390"/>
              <a:gd name="connsiteX1" fmla="*/ 3211414 w 3211414"/>
              <a:gd name="connsiteY1" fmla="*/ 0 h 2502390"/>
              <a:gd name="connsiteX2" fmla="*/ 764547 w 3211414"/>
              <a:gd name="connsiteY2" fmla="*/ 2497649 h 2502390"/>
              <a:gd name="connsiteX3" fmla="*/ 0 w 3211414"/>
              <a:gd name="connsiteY3" fmla="*/ 2502390 h 2502390"/>
              <a:gd name="connsiteX4" fmla="*/ 4572 w 3211414"/>
              <a:gd name="connsiteY4" fmla="*/ 9144 h 2502390"/>
              <a:gd name="connsiteX0" fmla="*/ 4572 w 3206842"/>
              <a:gd name="connsiteY0" fmla="*/ 0 h 2493246"/>
              <a:gd name="connsiteX1" fmla="*/ 3206842 w 3206842"/>
              <a:gd name="connsiteY1" fmla="*/ 9144 h 2493246"/>
              <a:gd name="connsiteX2" fmla="*/ 764547 w 3206842"/>
              <a:gd name="connsiteY2" fmla="*/ 2488505 h 2493246"/>
              <a:gd name="connsiteX3" fmla="*/ 0 w 3206842"/>
              <a:gd name="connsiteY3" fmla="*/ 2493246 h 2493246"/>
              <a:gd name="connsiteX4" fmla="*/ 4572 w 3206842"/>
              <a:gd name="connsiteY4" fmla="*/ 0 h 2493246"/>
              <a:gd name="connsiteX0" fmla="*/ 4572 w 3202270"/>
              <a:gd name="connsiteY0" fmla="*/ 18288 h 2511534"/>
              <a:gd name="connsiteX1" fmla="*/ 3202270 w 3202270"/>
              <a:gd name="connsiteY1" fmla="*/ 0 h 2511534"/>
              <a:gd name="connsiteX2" fmla="*/ 764547 w 3202270"/>
              <a:gd name="connsiteY2" fmla="*/ 2506793 h 2511534"/>
              <a:gd name="connsiteX3" fmla="*/ 0 w 3202270"/>
              <a:gd name="connsiteY3" fmla="*/ 2511534 h 2511534"/>
              <a:gd name="connsiteX4" fmla="*/ 4572 w 3202270"/>
              <a:gd name="connsiteY4" fmla="*/ 18288 h 2511534"/>
              <a:gd name="connsiteX0" fmla="*/ 4572 w 3221795"/>
              <a:gd name="connsiteY0" fmla="*/ 5272 h 2498518"/>
              <a:gd name="connsiteX1" fmla="*/ 3221795 w 3221795"/>
              <a:gd name="connsiteY1" fmla="*/ 0 h 2498518"/>
              <a:gd name="connsiteX2" fmla="*/ 764547 w 3221795"/>
              <a:gd name="connsiteY2" fmla="*/ 2493777 h 2498518"/>
              <a:gd name="connsiteX3" fmla="*/ 0 w 3221795"/>
              <a:gd name="connsiteY3" fmla="*/ 2498518 h 2498518"/>
              <a:gd name="connsiteX4" fmla="*/ 4572 w 3221795"/>
              <a:gd name="connsiteY4" fmla="*/ 5272 h 2498518"/>
              <a:gd name="connsiteX0" fmla="*/ 4572 w 3221795"/>
              <a:gd name="connsiteY0" fmla="*/ 0 h 2493246"/>
              <a:gd name="connsiteX1" fmla="*/ 3221795 w 3221795"/>
              <a:gd name="connsiteY1" fmla="*/ 14156 h 2493246"/>
              <a:gd name="connsiteX2" fmla="*/ 764547 w 3221795"/>
              <a:gd name="connsiteY2" fmla="*/ 2488505 h 2493246"/>
              <a:gd name="connsiteX3" fmla="*/ 0 w 3221795"/>
              <a:gd name="connsiteY3" fmla="*/ 2493246 h 2493246"/>
              <a:gd name="connsiteX4" fmla="*/ 4572 w 3221795"/>
              <a:gd name="connsiteY4" fmla="*/ 0 h 2493246"/>
              <a:gd name="connsiteX0" fmla="*/ 4572 w 3218540"/>
              <a:gd name="connsiteY0" fmla="*/ 0 h 2493246"/>
              <a:gd name="connsiteX1" fmla="*/ 3218540 w 3218540"/>
              <a:gd name="connsiteY1" fmla="*/ 10918 h 2493246"/>
              <a:gd name="connsiteX2" fmla="*/ 764547 w 3218540"/>
              <a:gd name="connsiteY2" fmla="*/ 2488505 h 2493246"/>
              <a:gd name="connsiteX3" fmla="*/ 0 w 3218540"/>
              <a:gd name="connsiteY3" fmla="*/ 2493246 h 2493246"/>
              <a:gd name="connsiteX4" fmla="*/ 4572 w 3218540"/>
              <a:gd name="connsiteY4" fmla="*/ 0 h 2493246"/>
              <a:gd name="connsiteX0" fmla="*/ 4572 w 3192496"/>
              <a:gd name="connsiteY0" fmla="*/ 0 h 2493246"/>
              <a:gd name="connsiteX1" fmla="*/ 3192496 w 3192496"/>
              <a:gd name="connsiteY1" fmla="*/ 17394 h 2493246"/>
              <a:gd name="connsiteX2" fmla="*/ 764547 w 3192496"/>
              <a:gd name="connsiteY2" fmla="*/ 2488505 h 2493246"/>
              <a:gd name="connsiteX3" fmla="*/ 0 w 3192496"/>
              <a:gd name="connsiteY3" fmla="*/ 2493246 h 2493246"/>
              <a:gd name="connsiteX4" fmla="*/ 4572 w 3192496"/>
              <a:gd name="connsiteY4" fmla="*/ 0 h 2493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2496" h="2493246">
                <a:moveTo>
                  <a:pt x="4572" y="0"/>
                </a:moveTo>
                <a:lnTo>
                  <a:pt x="3192496" y="17394"/>
                </a:lnTo>
                <a:lnTo>
                  <a:pt x="764547" y="2488505"/>
                </a:lnTo>
                <a:lnTo>
                  <a:pt x="0" y="2493246"/>
                </a:lnTo>
                <a:lnTo>
                  <a:pt x="4572" y="0"/>
                </a:lnTo>
                <a:close/>
              </a:path>
            </a:pathLst>
          </a:custGeom>
          <a:solidFill>
            <a:schemeClr val="accent1">
              <a:alpha val="6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a:extLst>
              <a:ext uri="{FF2B5EF4-FFF2-40B4-BE49-F238E27FC236}">
                <a16:creationId xmlns:a16="http://schemas.microsoft.com/office/drawing/2014/main" id="{0FB4B9D9-E315-0B56-FD71-A4148AD71DFC}"/>
              </a:ext>
            </a:extLst>
          </p:cNvPr>
          <p:cNvSpPr/>
          <p:nvPr userDrawn="1"/>
        </p:nvSpPr>
        <p:spPr>
          <a:xfrm rot="16200000" flipH="1" flipV="1">
            <a:off x="8146317" y="4383430"/>
            <a:ext cx="1003579" cy="991790"/>
          </a:xfrm>
          <a:prstGeom prst="rtTriangle">
            <a:avLst/>
          </a:prstGeom>
          <a:solidFill>
            <a:schemeClr val="accent3">
              <a:alpha val="5009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a:extLst>
              <a:ext uri="{FF2B5EF4-FFF2-40B4-BE49-F238E27FC236}">
                <a16:creationId xmlns:a16="http://schemas.microsoft.com/office/drawing/2014/main" id="{E85702E7-5B87-8A1C-73E8-A406E1D56CD0}"/>
              </a:ext>
            </a:extLst>
          </p:cNvPr>
          <p:cNvSpPr>
            <a:spLocks noGrp="1"/>
          </p:cNvSpPr>
          <p:nvPr>
            <p:ph type="subTitle" idx="1"/>
          </p:nvPr>
        </p:nvSpPr>
        <p:spPr>
          <a:xfrm>
            <a:off x="495301" y="4092802"/>
            <a:ext cx="4348843" cy="1655762"/>
          </a:xfrm>
        </p:spPr>
        <p:txBody>
          <a:bodyPr lIns="0">
            <a:normAutofit/>
          </a:bodyPr>
          <a:lstStyle>
            <a:lvl1pPr marL="0" indent="0" algn="l">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668E6D4A-A5B4-0A03-6BEF-2D4648659C3C}"/>
              </a:ext>
            </a:extLst>
          </p:cNvPr>
          <p:cNvSpPr>
            <a:spLocks noGrp="1"/>
          </p:cNvSpPr>
          <p:nvPr>
            <p:ph type="title"/>
          </p:nvPr>
        </p:nvSpPr>
        <p:spPr>
          <a:xfrm>
            <a:off x="495301" y="2079643"/>
            <a:ext cx="5992586" cy="1325563"/>
          </a:xfrm>
        </p:spPr>
        <p:txBody>
          <a:bodyPr lIns="0" anchor="b" anchorCtr="0">
            <a:normAutofit/>
          </a:bodyPr>
          <a:lstStyle>
            <a:lvl1pPr>
              <a:defRPr sz="3200"/>
            </a:lvl1pPr>
          </a:lstStyle>
          <a:p>
            <a:r>
              <a:rPr lang="en-US"/>
              <a:t>Click to edit Master title style</a:t>
            </a:r>
            <a:endParaRPr lang="en-US" dirty="0"/>
          </a:p>
        </p:txBody>
      </p:sp>
      <p:cxnSp>
        <p:nvCxnSpPr>
          <p:cNvPr id="38" name="Straight Connector 37">
            <a:extLst>
              <a:ext uri="{FF2B5EF4-FFF2-40B4-BE49-F238E27FC236}">
                <a16:creationId xmlns:a16="http://schemas.microsoft.com/office/drawing/2014/main" id="{3CE663F3-4E21-FC46-2DB1-FA2ABC6166D4}"/>
              </a:ext>
            </a:extLst>
          </p:cNvPr>
          <p:cNvCxnSpPr/>
          <p:nvPr userDrawn="1"/>
        </p:nvCxnSpPr>
        <p:spPr>
          <a:xfrm>
            <a:off x="495300" y="3749624"/>
            <a:ext cx="818549"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pic>
        <p:nvPicPr>
          <p:cNvPr id="2" name="Picture 1" descr="A blue letter on a white background&#10;&#10;Description automatically generated">
            <a:extLst>
              <a:ext uri="{FF2B5EF4-FFF2-40B4-BE49-F238E27FC236}">
                <a16:creationId xmlns:a16="http://schemas.microsoft.com/office/drawing/2014/main" id="{83D5BAD1-400F-EF3A-DFE6-7891BC05002E}"/>
              </a:ext>
            </a:extLst>
          </p:cNvPr>
          <p:cNvPicPr>
            <a:picLocks noChangeAspect="1"/>
          </p:cNvPicPr>
          <p:nvPr userDrawn="1"/>
        </p:nvPicPr>
        <p:blipFill>
          <a:blip r:embed="rId3"/>
          <a:stretch>
            <a:fillRect/>
          </a:stretch>
        </p:blipFill>
        <p:spPr>
          <a:xfrm>
            <a:off x="495301" y="558460"/>
            <a:ext cx="2606246" cy="470572"/>
          </a:xfrm>
          <a:prstGeom prst="rect">
            <a:avLst/>
          </a:prstGeom>
        </p:spPr>
      </p:pic>
      <p:pic>
        <p:nvPicPr>
          <p:cNvPr id="4" name="Picture 4">
            <a:extLst>
              <a:ext uri="{FF2B5EF4-FFF2-40B4-BE49-F238E27FC236}">
                <a16:creationId xmlns:a16="http://schemas.microsoft.com/office/drawing/2014/main" id="{9286F5A5-A64E-1138-6A8E-B7D2EE5A5CE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325522" y="309722"/>
            <a:ext cx="3126506" cy="979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983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9DE9CC46-921F-030B-9D35-4F044EC056AD}"/>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CC67ADD4-ABA2-6531-BA05-5EC66073DED1}"/>
              </a:ext>
            </a:extLst>
          </p:cNvPr>
          <p:cNvSpPr>
            <a:spLocks noGrp="1"/>
          </p:cNvSpPr>
          <p:nvPr>
            <p:ph type="title"/>
          </p:nvPr>
        </p:nvSpPr>
        <p:spPr/>
        <p:txBody>
          <a:bodyPr lIns="0"/>
          <a:lstStyle/>
          <a:p>
            <a:r>
              <a:rPr lang="en-US"/>
              <a:t>Click to edit Master title style</a:t>
            </a:r>
          </a:p>
        </p:txBody>
      </p:sp>
      <p:sp>
        <p:nvSpPr>
          <p:cNvPr id="5" name="Slide Number Placeholder 4">
            <a:extLst>
              <a:ext uri="{FF2B5EF4-FFF2-40B4-BE49-F238E27FC236}">
                <a16:creationId xmlns:a16="http://schemas.microsoft.com/office/drawing/2014/main" id="{71F550EE-7277-420A-E355-368C41934965}"/>
              </a:ext>
            </a:extLst>
          </p:cNvPr>
          <p:cNvSpPr>
            <a:spLocks noGrp="1"/>
          </p:cNvSpPr>
          <p:nvPr>
            <p:ph type="sldNum" sz="quarter" idx="12"/>
          </p:nvPr>
        </p:nvSpPr>
        <p:spPr/>
        <p:txBody>
          <a:bodyPr/>
          <a:lstStyle/>
          <a:p>
            <a:fld id="{FF5752C8-D011-A44F-A6E2-A1B2BF8B81E4}" type="slidenum">
              <a:rPr lang="en-US" smtClean="0"/>
              <a:t>‹#›</a:t>
            </a:fld>
            <a:endParaRPr lang="en-US"/>
          </a:p>
        </p:txBody>
      </p:sp>
      <p:pic>
        <p:nvPicPr>
          <p:cNvPr id="4" name="Picture 3" descr="A blue letter on a white background&#10;&#10;Description automatically generated">
            <a:extLst>
              <a:ext uri="{FF2B5EF4-FFF2-40B4-BE49-F238E27FC236}">
                <a16:creationId xmlns:a16="http://schemas.microsoft.com/office/drawing/2014/main" id="{9287E791-ADBA-C3FC-5BDB-8F8BBC0020E3}"/>
              </a:ext>
            </a:extLst>
          </p:cNvPr>
          <p:cNvPicPr>
            <a:picLocks noChangeAspect="1"/>
          </p:cNvPicPr>
          <p:nvPr userDrawn="1"/>
        </p:nvPicPr>
        <p:blipFill>
          <a:blip r:embed="rId2"/>
          <a:stretch>
            <a:fillRect/>
          </a:stretch>
        </p:blipFill>
        <p:spPr>
          <a:xfrm>
            <a:off x="386603" y="6356350"/>
            <a:ext cx="1474695" cy="266264"/>
          </a:xfrm>
          <a:prstGeom prst="rect">
            <a:avLst/>
          </a:prstGeom>
        </p:spPr>
      </p:pic>
      <p:pic>
        <p:nvPicPr>
          <p:cNvPr id="6" name="Picture 4">
            <a:extLst>
              <a:ext uri="{FF2B5EF4-FFF2-40B4-BE49-F238E27FC236}">
                <a16:creationId xmlns:a16="http://schemas.microsoft.com/office/drawing/2014/main" id="{CDE4869B-7EA3-E8E6-2D69-CDC307EFE75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59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adership Layout">
    <p:spTree>
      <p:nvGrpSpPr>
        <p:cNvPr id="1" name=""/>
        <p:cNvGrpSpPr/>
        <p:nvPr/>
      </p:nvGrpSpPr>
      <p:grpSpPr>
        <a:xfrm>
          <a:off x="0" y="0"/>
          <a:ext cx="0" cy="0"/>
          <a:chOff x="0" y="0"/>
          <a:chExt cx="0" cy="0"/>
        </a:xfrm>
      </p:grpSpPr>
      <p:sp>
        <p:nvSpPr>
          <p:cNvPr id="18" name="Right Triangle 17">
            <a:extLst>
              <a:ext uri="{FF2B5EF4-FFF2-40B4-BE49-F238E27FC236}">
                <a16:creationId xmlns:a16="http://schemas.microsoft.com/office/drawing/2014/main" id="{092F911E-E54B-DB72-590C-12318FA76F88}"/>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CC67ADD4-ABA2-6531-BA05-5EC66073DED1}"/>
              </a:ext>
            </a:extLst>
          </p:cNvPr>
          <p:cNvSpPr>
            <a:spLocks noGrp="1"/>
          </p:cNvSpPr>
          <p:nvPr>
            <p:ph type="title"/>
          </p:nvPr>
        </p:nvSpPr>
        <p:spPr/>
        <p:txBody>
          <a:bodyPr lIns="0"/>
          <a:lstStyle/>
          <a:p>
            <a:r>
              <a:rPr lang="en-US"/>
              <a:t>Click to edit Master title style</a:t>
            </a:r>
          </a:p>
        </p:txBody>
      </p:sp>
      <p:sp>
        <p:nvSpPr>
          <p:cNvPr id="5" name="Slide Number Placeholder 4">
            <a:extLst>
              <a:ext uri="{FF2B5EF4-FFF2-40B4-BE49-F238E27FC236}">
                <a16:creationId xmlns:a16="http://schemas.microsoft.com/office/drawing/2014/main" id="{71F550EE-7277-420A-E355-368C41934965}"/>
              </a:ext>
            </a:extLst>
          </p:cNvPr>
          <p:cNvSpPr>
            <a:spLocks noGrp="1"/>
          </p:cNvSpPr>
          <p:nvPr>
            <p:ph type="sldNum" sz="quarter" idx="12"/>
          </p:nvPr>
        </p:nvSpPr>
        <p:spPr/>
        <p:txBody>
          <a:bodyPr/>
          <a:lstStyle/>
          <a:p>
            <a:fld id="{FF5752C8-D011-A44F-A6E2-A1B2BF8B81E4}" type="slidenum">
              <a:rPr lang="en-US" smtClean="0"/>
              <a:t>‹#›</a:t>
            </a:fld>
            <a:endParaRPr lang="en-US"/>
          </a:p>
        </p:txBody>
      </p:sp>
      <p:sp>
        <p:nvSpPr>
          <p:cNvPr id="3" name="Picture Placeholder 7">
            <a:extLst>
              <a:ext uri="{FF2B5EF4-FFF2-40B4-BE49-F238E27FC236}">
                <a16:creationId xmlns:a16="http://schemas.microsoft.com/office/drawing/2014/main" id="{43247621-8D4D-3A24-22FF-2BF940341D8C}"/>
              </a:ext>
            </a:extLst>
          </p:cNvPr>
          <p:cNvSpPr>
            <a:spLocks noGrp="1"/>
          </p:cNvSpPr>
          <p:nvPr>
            <p:ph type="pic" sz="quarter" idx="13"/>
          </p:nvPr>
        </p:nvSpPr>
        <p:spPr bwMode="auto">
          <a:xfrm>
            <a:off x="456947" y="1597024"/>
            <a:ext cx="1826949" cy="1609344"/>
          </a:xfrm>
          <a:solidFill>
            <a:schemeClr val="accent2"/>
          </a:solidFill>
        </p:spPr>
        <p:txBody>
          <a:bodyPr/>
          <a:lstStyle>
            <a:lvl1pPr algn="ctr">
              <a:defRPr sz="900"/>
            </a:lvl1pPr>
          </a:lstStyle>
          <a:p>
            <a:r>
              <a:rPr lang="en-US"/>
              <a:t>Click icon to add picture</a:t>
            </a:r>
            <a:endParaRPr lang="en-US" dirty="0"/>
          </a:p>
        </p:txBody>
      </p:sp>
      <p:sp>
        <p:nvSpPr>
          <p:cNvPr id="4" name="Text Placeholder 9">
            <a:extLst>
              <a:ext uri="{FF2B5EF4-FFF2-40B4-BE49-F238E27FC236}">
                <a16:creationId xmlns:a16="http://schemas.microsoft.com/office/drawing/2014/main" id="{E7843418-FF0E-7889-BE5F-BCBD19D979C7}"/>
              </a:ext>
            </a:extLst>
          </p:cNvPr>
          <p:cNvSpPr>
            <a:spLocks noGrp="1"/>
          </p:cNvSpPr>
          <p:nvPr>
            <p:ph type="body" sz="quarter" idx="14" hasCustomPrompt="1"/>
          </p:nvPr>
        </p:nvSpPr>
        <p:spPr bwMode="auto">
          <a:xfrm>
            <a:off x="457454" y="3200557"/>
            <a:ext cx="1826443" cy="1457325"/>
          </a:xfrm>
          <a:solidFill>
            <a:schemeClr val="accent3"/>
          </a:solidFill>
        </p:spPr>
        <p:txBody>
          <a:bodyPr lIns="91440" tIns="914400"/>
          <a:lstStyle>
            <a:lvl1pPr>
              <a:lnSpc>
                <a:spcPct val="90000"/>
              </a:lnSpc>
              <a:spcBef>
                <a:spcPts val="450"/>
              </a:spcBef>
              <a:spcAft>
                <a:spcPts val="0"/>
              </a:spcAft>
              <a:defRPr sz="900" b="0">
                <a:solidFill>
                  <a:schemeClr val="bg1"/>
                </a:solidFill>
              </a:defRPr>
            </a:lvl1pPr>
            <a:lvl2pPr marL="0" indent="0">
              <a:lnSpc>
                <a:spcPct val="90000"/>
              </a:lnSpc>
              <a:spcBef>
                <a:spcPts val="450"/>
              </a:spcBef>
              <a:spcAft>
                <a:spcPts val="0"/>
              </a:spcAft>
              <a:buNone/>
              <a:defRPr sz="900" b="1">
                <a:solidFill>
                  <a:schemeClr val="bg1"/>
                </a:solidFill>
              </a:defRPr>
            </a:lvl2pPr>
          </a:lstStyle>
          <a:p>
            <a:pPr lvl="0"/>
            <a:r>
              <a:rPr lang="en-US" dirty="0"/>
              <a:t>Second level</a:t>
            </a:r>
          </a:p>
        </p:txBody>
      </p:sp>
      <p:sp>
        <p:nvSpPr>
          <p:cNvPr id="8" name="Picture Placeholder 7">
            <a:extLst>
              <a:ext uri="{FF2B5EF4-FFF2-40B4-BE49-F238E27FC236}">
                <a16:creationId xmlns:a16="http://schemas.microsoft.com/office/drawing/2014/main" id="{DF0BBF61-28EB-CA79-7C57-F4BAF069C342}"/>
              </a:ext>
            </a:extLst>
          </p:cNvPr>
          <p:cNvSpPr>
            <a:spLocks noGrp="1"/>
          </p:cNvSpPr>
          <p:nvPr>
            <p:ph type="pic" sz="quarter" idx="15"/>
          </p:nvPr>
        </p:nvSpPr>
        <p:spPr bwMode="auto">
          <a:xfrm>
            <a:off x="2588357" y="1597024"/>
            <a:ext cx="1826949" cy="1609344"/>
          </a:xfrm>
          <a:solidFill>
            <a:schemeClr val="accent2"/>
          </a:solidFill>
        </p:spPr>
        <p:txBody>
          <a:bodyPr/>
          <a:lstStyle>
            <a:lvl1pPr algn="ctr">
              <a:defRPr sz="900"/>
            </a:lvl1pPr>
          </a:lstStyle>
          <a:p>
            <a:r>
              <a:rPr lang="en-US"/>
              <a:t>Click icon to add picture</a:t>
            </a:r>
            <a:endParaRPr lang="en-US" dirty="0"/>
          </a:p>
        </p:txBody>
      </p:sp>
      <p:sp>
        <p:nvSpPr>
          <p:cNvPr id="9" name="Picture Placeholder 7">
            <a:extLst>
              <a:ext uri="{FF2B5EF4-FFF2-40B4-BE49-F238E27FC236}">
                <a16:creationId xmlns:a16="http://schemas.microsoft.com/office/drawing/2014/main" id="{9840CF62-458E-A8CF-8E40-3D0FEB99D868}"/>
              </a:ext>
            </a:extLst>
          </p:cNvPr>
          <p:cNvSpPr>
            <a:spLocks noGrp="1"/>
          </p:cNvSpPr>
          <p:nvPr>
            <p:ph type="pic" sz="quarter" idx="17"/>
          </p:nvPr>
        </p:nvSpPr>
        <p:spPr bwMode="auto">
          <a:xfrm>
            <a:off x="4727414" y="1597024"/>
            <a:ext cx="1826949" cy="1609344"/>
          </a:xfrm>
          <a:solidFill>
            <a:schemeClr val="accent2"/>
          </a:solidFill>
        </p:spPr>
        <p:txBody>
          <a:bodyPr/>
          <a:lstStyle>
            <a:lvl1pPr algn="ctr">
              <a:defRPr sz="900"/>
            </a:lvl1pPr>
          </a:lstStyle>
          <a:p>
            <a:r>
              <a:rPr lang="en-US"/>
              <a:t>Click icon to add picture</a:t>
            </a:r>
            <a:endParaRPr lang="en-US" dirty="0"/>
          </a:p>
        </p:txBody>
      </p:sp>
      <p:sp>
        <p:nvSpPr>
          <p:cNvPr id="10" name="Picture Placeholder 7">
            <a:extLst>
              <a:ext uri="{FF2B5EF4-FFF2-40B4-BE49-F238E27FC236}">
                <a16:creationId xmlns:a16="http://schemas.microsoft.com/office/drawing/2014/main" id="{08B78E0C-1E89-7501-CCA8-493A19984452}"/>
              </a:ext>
            </a:extLst>
          </p:cNvPr>
          <p:cNvSpPr>
            <a:spLocks noGrp="1"/>
          </p:cNvSpPr>
          <p:nvPr>
            <p:ph type="pic" sz="quarter" idx="19"/>
          </p:nvPr>
        </p:nvSpPr>
        <p:spPr bwMode="auto">
          <a:xfrm>
            <a:off x="6860357" y="1597024"/>
            <a:ext cx="1826949" cy="1609344"/>
          </a:xfrm>
          <a:solidFill>
            <a:schemeClr val="accent2"/>
          </a:solidFill>
        </p:spPr>
        <p:txBody>
          <a:bodyPr/>
          <a:lstStyle>
            <a:lvl1pPr algn="ctr">
              <a:defRPr sz="900"/>
            </a:lvl1pPr>
          </a:lstStyle>
          <a:p>
            <a:r>
              <a:rPr lang="en-US"/>
              <a:t>Click icon to add picture</a:t>
            </a:r>
            <a:endParaRPr lang="en-US" dirty="0"/>
          </a:p>
        </p:txBody>
      </p:sp>
      <p:sp>
        <p:nvSpPr>
          <p:cNvPr id="11" name="Text Placeholder 9">
            <a:extLst>
              <a:ext uri="{FF2B5EF4-FFF2-40B4-BE49-F238E27FC236}">
                <a16:creationId xmlns:a16="http://schemas.microsoft.com/office/drawing/2014/main" id="{929853FF-1B70-EE83-BEBA-1DDF5D4B815D}"/>
              </a:ext>
            </a:extLst>
          </p:cNvPr>
          <p:cNvSpPr>
            <a:spLocks noGrp="1"/>
          </p:cNvSpPr>
          <p:nvPr>
            <p:ph type="body" sz="quarter" idx="22"/>
          </p:nvPr>
        </p:nvSpPr>
        <p:spPr bwMode="ltGray">
          <a:xfrm>
            <a:off x="457203" y="3200557"/>
            <a:ext cx="1826443" cy="768959"/>
          </a:xfrm>
          <a:noFill/>
        </p:spPr>
        <p:txBody>
          <a:bodyPr lIns="91440" tIns="0" bIns="0" anchor="b" anchorCtr="0">
            <a:normAutofit/>
          </a:bodyPr>
          <a:lstStyle>
            <a:lvl1pPr>
              <a:lnSpc>
                <a:spcPct val="90000"/>
              </a:lnSpc>
              <a:spcBef>
                <a:spcPts val="450"/>
              </a:spcBef>
              <a:spcAft>
                <a:spcPts val="0"/>
              </a:spcAft>
              <a:defRPr sz="1050" b="1">
                <a:solidFill>
                  <a:schemeClr val="bg1"/>
                </a:solidFill>
              </a:defRPr>
            </a:lvl1pPr>
            <a:lvl2pPr marL="0" indent="0">
              <a:lnSpc>
                <a:spcPct val="90000"/>
              </a:lnSpc>
              <a:spcBef>
                <a:spcPts val="450"/>
              </a:spcBef>
              <a:spcAft>
                <a:spcPts val="0"/>
              </a:spcAft>
              <a:buNone/>
              <a:defRPr sz="900">
                <a:solidFill>
                  <a:schemeClr val="bg1"/>
                </a:solidFill>
              </a:defRPr>
            </a:lvl2pPr>
          </a:lstStyle>
          <a:p>
            <a:pPr lvl="0"/>
            <a:r>
              <a:rPr lang="en-US"/>
              <a:t>Click to edit Master text styles</a:t>
            </a:r>
          </a:p>
        </p:txBody>
      </p:sp>
      <p:sp>
        <p:nvSpPr>
          <p:cNvPr id="12" name="Text Placeholder 9">
            <a:extLst>
              <a:ext uri="{FF2B5EF4-FFF2-40B4-BE49-F238E27FC236}">
                <a16:creationId xmlns:a16="http://schemas.microsoft.com/office/drawing/2014/main" id="{A7CA994C-FFD6-C8DB-5D17-EDC9904ABCBD}"/>
              </a:ext>
            </a:extLst>
          </p:cNvPr>
          <p:cNvSpPr>
            <a:spLocks noGrp="1"/>
          </p:cNvSpPr>
          <p:nvPr>
            <p:ph type="body" sz="quarter" idx="23" hasCustomPrompt="1"/>
          </p:nvPr>
        </p:nvSpPr>
        <p:spPr bwMode="gray">
          <a:xfrm>
            <a:off x="2588359" y="3200557"/>
            <a:ext cx="1826443" cy="1457325"/>
          </a:xfrm>
          <a:solidFill>
            <a:schemeClr val="accent3"/>
          </a:solidFill>
        </p:spPr>
        <p:txBody>
          <a:bodyPr lIns="91440" tIns="914400"/>
          <a:lstStyle>
            <a:lvl1pPr>
              <a:lnSpc>
                <a:spcPct val="90000"/>
              </a:lnSpc>
              <a:spcBef>
                <a:spcPts val="450"/>
              </a:spcBef>
              <a:spcAft>
                <a:spcPts val="0"/>
              </a:spcAft>
              <a:defRPr sz="900" b="0">
                <a:solidFill>
                  <a:schemeClr val="bg1"/>
                </a:solidFill>
              </a:defRPr>
            </a:lvl1pPr>
            <a:lvl2pPr marL="0" indent="0">
              <a:lnSpc>
                <a:spcPct val="90000"/>
              </a:lnSpc>
              <a:spcBef>
                <a:spcPts val="450"/>
              </a:spcBef>
              <a:spcAft>
                <a:spcPts val="0"/>
              </a:spcAft>
              <a:buNone/>
              <a:defRPr sz="900" b="1">
                <a:solidFill>
                  <a:schemeClr val="bg1"/>
                </a:solidFill>
              </a:defRPr>
            </a:lvl2pPr>
          </a:lstStyle>
          <a:p>
            <a:pPr lvl="0"/>
            <a:r>
              <a:rPr lang="en-US" dirty="0"/>
              <a:t>Second level</a:t>
            </a:r>
          </a:p>
        </p:txBody>
      </p:sp>
      <p:sp>
        <p:nvSpPr>
          <p:cNvPr id="13" name="Text Placeholder 9">
            <a:extLst>
              <a:ext uri="{FF2B5EF4-FFF2-40B4-BE49-F238E27FC236}">
                <a16:creationId xmlns:a16="http://schemas.microsoft.com/office/drawing/2014/main" id="{4273D0A3-968C-8DBC-291E-174237080DC5}"/>
              </a:ext>
            </a:extLst>
          </p:cNvPr>
          <p:cNvSpPr>
            <a:spLocks noGrp="1"/>
          </p:cNvSpPr>
          <p:nvPr>
            <p:ph type="body" sz="quarter" idx="24"/>
          </p:nvPr>
        </p:nvSpPr>
        <p:spPr bwMode="ltGray">
          <a:xfrm>
            <a:off x="2588359" y="3200557"/>
            <a:ext cx="1826443" cy="768959"/>
          </a:xfrm>
          <a:noFill/>
        </p:spPr>
        <p:txBody>
          <a:bodyPr lIns="91440" tIns="0" bIns="0" anchor="b" anchorCtr="0">
            <a:normAutofit/>
          </a:bodyPr>
          <a:lstStyle>
            <a:lvl1pPr>
              <a:lnSpc>
                <a:spcPct val="90000"/>
              </a:lnSpc>
              <a:spcBef>
                <a:spcPts val="450"/>
              </a:spcBef>
              <a:spcAft>
                <a:spcPts val="0"/>
              </a:spcAft>
              <a:defRPr sz="1050" b="1">
                <a:solidFill>
                  <a:schemeClr val="bg1"/>
                </a:solidFill>
              </a:defRPr>
            </a:lvl1pPr>
            <a:lvl2pPr marL="0" indent="0">
              <a:lnSpc>
                <a:spcPct val="90000"/>
              </a:lnSpc>
              <a:spcBef>
                <a:spcPts val="450"/>
              </a:spcBef>
              <a:spcAft>
                <a:spcPts val="0"/>
              </a:spcAft>
              <a:buNone/>
              <a:defRPr sz="900">
                <a:solidFill>
                  <a:schemeClr val="bg1"/>
                </a:solidFill>
              </a:defRPr>
            </a:lvl2pPr>
          </a:lstStyle>
          <a:p>
            <a:pPr lvl="0"/>
            <a:r>
              <a:rPr lang="en-US"/>
              <a:t>Click to edit Master text styles</a:t>
            </a:r>
          </a:p>
        </p:txBody>
      </p:sp>
      <p:sp>
        <p:nvSpPr>
          <p:cNvPr id="14" name="Text Placeholder 9">
            <a:extLst>
              <a:ext uri="{FF2B5EF4-FFF2-40B4-BE49-F238E27FC236}">
                <a16:creationId xmlns:a16="http://schemas.microsoft.com/office/drawing/2014/main" id="{95EFC55F-18AF-1F95-250A-9E8B9DB705C1}"/>
              </a:ext>
            </a:extLst>
          </p:cNvPr>
          <p:cNvSpPr>
            <a:spLocks noGrp="1"/>
          </p:cNvSpPr>
          <p:nvPr>
            <p:ph type="body" sz="quarter" idx="25" hasCustomPrompt="1"/>
          </p:nvPr>
        </p:nvSpPr>
        <p:spPr bwMode="gray">
          <a:xfrm>
            <a:off x="4727923" y="3200557"/>
            <a:ext cx="1826443" cy="1457325"/>
          </a:xfrm>
          <a:solidFill>
            <a:schemeClr val="accent3"/>
          </a:solidFill>
        </p:spPr>
        <p:txBody>
          <a:bodyPr lIns="91440" tIns="914400"/>
          <a:lstStyle>
            <a:lvl1pPr>
              <a:lnSpc>
                <a:spcPct val="90000"/>
              </a:lnSpc>
              <a:spcBef>
                <a:spcPts val="450"/>
              </a:spcBef>
              <a:spcAft>
                <a:spcPts val="0"/>
              </a:spcAft>
              <a:defRPr sz="900" b="0">
                <a:solidFill>
                  <a:schemeClr val="bg1"/>
                </a:solidFill>
              </a:defRPr>
            </a:lvl1pPr>
            <a:lvl2pPr marL="0" indent="0">
              <a:lnSpc>
                <a:spcPct val="90000"/>
              </a:lnSpc>
              <a:spcBef>
                <a:spcPts val="450"/>
              </a:spcBef>
              <a:spcAft>
                <a:spcPts val="0"/>
              </a:spcAft>
              <a:buNone/>
              <a:defRPr sz="900" b="1">
                <a:solidFill>
                  <a:schemeClr val="bg1"/>
                </a:solidFill>
              </a:defRPr>
            </a:lvl2pPr>
          </a:lstStyle>
          <a:p>
            <a:pPr lvl="0"/>
            <a:r>
              <a:rPr lang="en-US" dirty="0"/>
              <a:t>Second level</a:t>
            </a:r>
          </a:p>
        </p:txBody>
      </p:sp>
      <p:sp>
        <p:nvSpPr>
          <p:cNvPr id="15" name="Text Placeholder 9">
            <a:extLst>
              <a:ext uri="{FF2B5EF4-FFF2-40B4-BE49-F238E27FC236}">
                <a16:creationId xmlns:a16="http://schemas.microsoft.com/office/drawing/2014/main" id="{BCE399FC-9EED-06C0-961A-7BDB4F485356}"/>
              </a:ext>
            </a:extLst>
          </p:cNvPr>
          <p:cNvSpPr>
            <a:spLocks noGrp="1"/>
          </p:cNvSpPr>
          <p:nvPr>
            <p:ph type="body" sz="quarter" idx="26"/>
          </p:nvPr>
        </p:nvSpPr>
        <p:spPr bwMode="ltGray">
          <a:xfrm>
            <a:off x="4727923" y="3200557"/>
            <a:ext cx="1826443" cy="768959"/>
          </a:xfrm>
          <a:noFill/>
        </p:spPr>
        <p:txBody>
          <a:bodyPr lIns="91440" tIns="0" bIns="0" anchor="b" anchorCtr="0">
            <a:normAutofit/>
          </a:bodyPr>
          <a:lstStyle>
            <a:lvl1pPr>
              <a:lnSpc>
                <a:spcPct val="90000"/>
              </a:lnSpc>
              <a:spcBef>
                <a:spcPts val="450"/>
              </a:spcBef>
              <a:spcAft>
                <a:spcPts val="0"/>
              </a:spcAft>
              <a:defRPr sz="1050" b="1">
                <a:solidFill>
                  <a:schemeClr val="bg1"/>
                </a:solidFill>
              </a:defRPr>
            </a:lvl1pPr>
            <a:lvl2pPr marL="0" indent="0">
              <a:lnSpc>
                <a:spcPct val="90000"/>
              </a:lnSpc>
              <a:spcBef>
                <a:spcPts val="450"/>
              </a:spcBef>
              <a:spcAft>
                <a:spcPts val="0"/>
              </a:spcAft>
              <a:buNone/>
              <a:defRPr sz="900">
                <a:solidFill>
                  <a:schemeClr val="bg1"/>
                </a:solidFill>
              </a:defRPr>
            </a:lvl2pPr>
          </a:lstStyle>
          <a:p>
            <a:pPr lvl="0"/>
            <a:r>
              <a:rPr lang="en-US"/>
              <a:t>Click to edit Master text styles</a:t>
            </a:r>
          </a:p>
        </p:txBody>
      </p:sp>
      <p:sp>
        <p:nvSpPr>
          <p:cNvPr id="16" name="Text Placeholder 9">
            <a:extLst>
              <a:ext uri="{FF2B5EF4-FFF2-40B4-BE49-F238E27FC236}">
                <a16:creationId xmlns:a16="http://schemas.microsoft.com/office/drawing/2014/main" id="{138B6D98-C812-E2C7-D0AA-0C52B2FBAE5C}"/>
              </a:ext>
            </a:extLst>
          </p:cNvPr>
          <p:cNvSpPr>
            <a:spLocks noGrp="1"/>
          </p:cNvSpPr>
          <p:nvPr>
            <p:ph type="body" sz="quarter" idx="27" hasCustomPrompt="1"/>
          </p:nvPr>
        </p:nvSpPr>
        <p:spPr bwMode="gray">
          <a:xfrm>
            <a:off x="6860866" y="3200557"/>
            <a:ext cx="1826443" cy="1457325"/>
          </a:xfrm>
          <a:solidFill>
            <a:schemeClr val="accent3"/>
          </a:solidFill>
        </p:spPr>
        <p:txBody>
          <a:bodyPr lIns="91440" tIns="914400"/>
          <a:lstStyle>
            <a:lvl1pPr>
              <a:lnSpc>
                <a:spcPct val="90000"/>
              </a:lnSpc>
              <a:spcBef>
                <a:spcPts val="450"/>
              </a:spcBef>
              <a:spcAft>
                <a:spcPts val="0"/>
              </a:spcAft>
              <a:defRPr sz="900" b="0">
                <a:solidFill>
                  <a:schemeClr val="bg1"/>
                </a:solidFill>
              </a:defRPr>
            </a:lvl1pPr>
            <a:lvl2pPr marL="0" indent="0">
              <a:lnSpc>
                <a:spcPct val="90000"/>
              </a:lnSpc>
              <a:spcBef>
                <a:spcPts val="450"/>
              </a:spcBef>
              <a:spcAft>
                <a:spcPts val="0"/>
              </a:spcAft>
              <a:buNone/>
              <a:defRPr sz="900" b="1">
                <a:solidFill>
                  <a:schemeClr val="bg1"/>
                </a:solidFill>
              </a:defRPr>
            </a:lvl2pPr>
          </a:lstStyle>
          <a:p>
            <a:pPr lvl="0"/>
            <a:r>
              <a:rPr lang="en-US" dirty="0"/>
              <a:t>Second level</a:t>
            </a:r>
          </a:p>
        </p:txBody>
      </p:sp>
      <p:sp>
        <p:nvSpPr>
          <p:cNvPr id="17" name="Text Placeholder 9">
            <a:extLst>
              <a:ext uri="{FF2B5EF4-FFF2-40B4-BE49-F238E27FC236}">
                <a16:creationId xmlns:a16="http://schemas.microsoft.com/office/drawing/2014/main" id="{3BAB27F4-E0A5-BEE0-45B7-37A2D45D087F}"/>
              </a:ext>
            </a:extLst>
          </p:cNvPr>
          <p:cNvSpPr>
            <a:spLocks noGrp="1"/>
          </p:cNvSpPr>
          <p:nvPr>
            <p:ph type="body" sz="quarter" idx="28"/>
          </p:nvPr>
        </p:nvSpPr>
        <p:spPr bwMode="ltGray">
          <a:xfrm>
            <a:off x="6860360" y="3200557"/>
            <a:ext cx="1826443" cy="768959"/>
          </a:xfrm>
          <a:noFill/>
        </p:spPr>
        <p:txBody>
          <a:bodyPr lIns="91440" tIns="0" bIns="0" anchor="b" anchorCtr="0">
            <a:normAutofit/>
          </a:bodyPr>
          <a:lstStyle>
            <a:lvl1pPr>
              <a:lnSpc>
                <a:spcPct val="90000"/>
              </a:lnSpc>
              <a:spcBef>
                <a:spcPts val="450"/>
              </a:spcBef>
              <a:spcAft>
                <a:spcPts val="0"/>
              </a:spcAft>
              <a:defRPr sz="1050" b="1">
                <a:solidFill>
                  <a:schemeClr val="bg1"/>
                </a:solidFill>
              </a:defRPr>
            </a:lvl1pPr>
            <a:lvl2pPr marL="0" indent="0">
              <a:lnSpc>
                <a:spcPct val="90000"/>
              </a:lnSpc>
              <a:spcBef>
                <a:spcPts val="450"/>
              </a:spcBef>
              <a:spcAft>
                <a:spcPts val="0"/>
              </a:spcAft>
              <a:buNone/>
              <a:defRPr sz="900">
                <a:solidFill>
                  <a:schemeClr val="bg1"/>
                </a:solidFill>
              </a:defRPr>
            </a:lvl2pPr>
          </a:lstStyle>
          <a:p>
            <a:pPr lvl="0"/>
            <a:r>
              <a:rPr lang="en-US"/>
              <a:t>Click to edit Master text styles</a:t>
            </a:r>
          </a:p>
        </p:txBody>
      </p:sp>
      <p:pic>
        <p:nvPicPr>
          <p:cNvPr id="19" name="Picture 18" descr="A blue letter on a white background&#10;&#10;Description automatically generated">
            <a:extLst>
              <a:ext uri="{FF2B5EF4-FFF2-40B4-BE49-F238E27FC236}">
                <a16:creationId xmlns:a16="http://schemas.microsoft.com/office/drawing/2014/main" id="{54C4A250-3951-DE6F-F6B7-4C4CF780F479}"/>
              </a:ext>
            </a:extLst>
          </p:cNvPr>
          <p:cNvPicPr>
            <a:picLocks noChangeAspect="1"/>
          </p:cNvPicPr>
          <p:nvPr userDrawn="1"/>
        </p:nvPicPr>
        <p:blipFill>
          <a:blip r:embed="rId2"/>
          <a:stretch>
            <a:fillRect/>
          </a:stretch>
        </p:blipFill>
        <p:spPr>
          <a:xfrm>
            <a:off x="386603" y="6356350"/>
            <a:ext cx="1474695" cy="266264"/>
          </a:xfrm>
          <a:prstGeom prst="rect">
            <a:avLst/>
          </a:prstGeom>
        </p:spPr>
      </p:pic>
      <p:pic>
        <p:nvPicPr>
          <p:cNvPr id="6" name="Picture 4">
            <a:extLst>
              <a:ext uri="{FF2B5EF4-FFF2-40B4-BE49-F238E27FC236}">
                <a16:creationId xmlns:a16="http://schemas.microsoft.com/office/drawing/2014/main" id="{7252268E-965F-9670-A894-95FF3C90666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674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Photos Layout">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5C98323F-DE7D-9DE4-FBD9-115C5EB89F96}"/>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CC67ADD4-ABA2-6531-BA05-5EC66073DED1}"/>
              </a:ext>
            </a:extLst>
          </p:cNvPr>
          <p:cNvSpPr>
            <a:spLocks noGrp="1"/>
          </p:cNvSpPr>
          <p:nvPr>
            <p:ph type="title"/>
          </p:nvPr>
        </p:nvSpPr>
        <p:spPr/>
        <p:txBody>
          <a:bodyPr lIns="0"/>
          <a:lstStyle/>
          <a:p>
            <a:r>
              <a:rPr lang="en-US"/>
              <a:t>Click to edit Master title style</a:t>
            </a:r>
          </a:p>
        </p:txBody>
      </p:sp>
      <p:sp>
        <p:nvSpPr>
          <p:cNvPr id="5" name="Slide Number Placeholder 4">
            <a:extLst>
              <a:ext uri="{FF2B5EF4-FFF2-40B4-BE49-F238E27FC236}">
                <a16:creationId xmlns:a16="http://schemas.microsoft.com/office/drawing/2014/main" id="{71F550EE-7277-420A-E355-368C41934965}"/>
              </a:ext>
            </a:extLst>
          </p:cNvPr>
          <p:cNvSpPr>
            <a:spLocks noGrp="1"/>
          </p:cNvSpPr>
          <p:nvPr>
            <p:ph type="sldNum" sz="quarter" idx="12"/>
          </p:nvPr>
        </p:nvSpPr>
        <p:spPr/>
        <p:txBody>
          <a:bodyPr/>
          <a:lstStyle/>
          <a:p>
            <a:fld id="{FF5752C8-D011-A44F-A6E2-A1B2BF8B81E4}" type="slidenum">
              <a:rPr lang="en-US" smtClean="0"/>
              <a:t>‹#›</a:t>
            </a:fld>
            <a:endParaRPr lang="en-US"/>
          </a:p>
        </p:txBody>
      </p:sp>
      <p:sp>
        <p:nvSpPr>
          <p:cNvPr id="18" name="Picture Placeholder 4">
            <a:extLst>
              <a:ext uri="{FF2B5EF4-FFF2-40B4-BE49-F238E27FC236}">
                <a16:creationId xmlns:a16="http://schemas.microsoft.com/office/drawing/2014/main" id="{2FF37904-314F-81D1-E484-A68457C42BD6}"/>
              </a:ext>
            </a:extLst>
          </p:cNvPr>
          <p:cNvSpPr>
            <a:spLocks noGrp="1" noChangeAspect="1"/>
          </p:cNvSpPr>
          <p:nvPr>
            <p:ph type="pic" sz="quarter" idx="13"/>
          </p:nvPr>
        </p:nvSpPr>
        <p:spPr>
          <a:xfrm>
            <a:off x="5706787" y="1551957"/>
            <a:ext cx="1086566" cy="1367888"/>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19" name="Text Placeholder 11">
            <a:extLst>
              <a:ext uri="{FF2B5EF4-FFF2-40B4-BE49-F238E27FC236}">
                <a16:creationId xmlns:a16="http://schemas.microsoft.com/office/drawing/2014/main" id="{D1C7F321-859B-DC62-CE1D-C79F594CAADA}"/>
              </a:ext>
            </a:extLst>
          </p:cNvPr>
          <p:cNvSpPr>
            <a:spLocks noGrp="1"/>
          </p:cNvSpPr>
          <p:nvPr>
            <p:ph type="body" sz="quarter" idx="14"/>
          </p:nvPr>
        </p:nvSpPr>
        <p:spPr>
          <a:xfrm>
            <a:off x="622168" y="3132719"/>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20" name="Picture Placeholder 4">
            <a:extLst>
              <a:ext uri="{FF2B5EF4-FFF2-40B4-BE49-F238E27FC236}">
                <a16:creationId xmlns:a16="http://schemas.microsoft.com/office/drawing/2014/main" id="{7A73DE31-C80E-CA50-90C9-89A85052629C}"/>
              </a:ext>
            </a:extLst>
          </p:cNvPr>
          <p:cNvSpPr>
            <a:spLocks noGrp="1" noChangeAspect="1"/>
          </p:cNvSpPr>
          <p:nvPr>
            <p:ph type="pic" sz="quarter" idx="15"/>
          </p:nvPr>
        </p:nvSpPr>
        <p:spPr>
          <a:xfrm>
            <a:off x="4011913" y="1551957"/>
            <a:ext cx="1086566" cy="1367888"/>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1" name="Picture Placeholder 4">
            <a:extLst>
              <a:ext uri="{FF2B5EF4-FFF2-40B4-BE49-F238E27FC236}">
                <a16:creationId xmlns:a16="http://schemas.microsoft.com/office/drawing/2014/main" id="{F0516C52-54D6-7782-331F-F75842F98A64}"/>
              </a:ext>
            </a:extLst>
          </p:cNvPr>
          <p:cNvSpPr>
            <a:spLocks noGrp="1" noChangeAspect="1"/>
          </p:cNvSpPr>
          <p:nvPr>
            <p:ph type="pic" sz="quarter" idx="16"/>
          </p:nvPr>
        </p:nvSpPr>
        <p:spPr>
          <a:xfrm>
            <a:off x="7401661" y="1551957"/>
            <a:ext cx="1086566" cy="1367888"/>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2" name="Picture Placeholder 4">
            <a:extLst>
              <a:ext uri="{FF2B5EF4-FFF2-40B4-BE49-F238E27FC236}">
                <a16:creationId xmlns:a16="http://schemas.microsoft.com/office/drawing/2014/main" id="{EA471618-9F74-2994-5A90-2958ECB3398A}"/>
              </a:ext>
            </a:extLst>
          </p:cNvPr>
          <p:cNvSpPr>
            <a:spLocks noGrp="1" noChangeAspect="1"/>
          </p:cNvSpPr>
          <p:nvPr>
            <p:ph type="pic" sz="quarter" idx="17"/>
          </p:nvPr>
        </p:nvSpPr>
        <p:spPr>
          <a:xfrm>
            <a:off x="622168" y="1551957"/>
            <a:ext cx="1086566" cy="1367888"/>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3" name="Picture Placeholder 4">
            <a:extLst>
              <a:ext uri="{FF2B5EF4-FFF2-40B4-BE49-F238E27FC236}">
                <a16:creationId xmlns:a16="http://schemas.microsoft.com/office/drawing/2014/main" id="{C123647B-422B-664C-6A16-CBD007CD31A5}"/>
              </a:ext>
            </a:extLst>
          </p:cNvPr>
          <p:cNvSpPr>
            <a:spLocks noGrp="1" noChangeAspect="1"/>
          </p:cNvSpPr>
          <p:nvPr>
            <p:ph type="pic" sz="quarter" idx="18"/>
          </p:nvPr>
        </p:nvSpPr>
        <p:spPr>
          <a:xfrm>
            <a:off x="2317039" y="1551957"/>
            <a:ext cx="1086566" cy="1367888"/>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4" name="Picture Placeholder 4">
            <a:extLst>
              <a:ext uri="{FF2B5EF4-FFF2-40B4-BE49-F238E27FC236}">
                <a16:creationId xmlns:a16="http://schemas.microsoft.com/office/drawing/2014/main" id="{57FF5743-A4FB-3CCB-CDC8-88727CB4D7C9}"/>
              </a:ext>
            </a:extLst>
          </p:cNvPr>
          <p:cNvSpPr>
            <a:spLocks noGrp="1" noChangeAspect="1"/>
          </p:cNvSpPr>
          <p:nvPr>
            <p:ph type="pic" sz="quarter" idx="19"/>
          </p:nvPr>
        </p:nvSpPr>
        <p:spPr>
          <a:xfrm>
            <a:off x="5706787" y="3937198"/>
            <a:ext cx="1086566" cy="1368845"/>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5" name="Picture Placeholder 4">
            <a:extLst>
              <a:ext uri="{FF2B5EF4-FFF2-40B4-BE49-F238E27FC236}">
                <a16:creationId xmlns:a16="http://schemas.microsoft.com/office/drawing/2014/main" id="{77ACC825-1B02-2423-0DE0-1EF60811FA4A}"/>
              </a:ext>
            </a:extLst>
          </p:cNvPr>
          <p:cNvSpPr>
            <a:spLocks noGrp="1" noChangeAspect="1"/>
          </p:cNvSpPr>
          <p:nvPr>
            <p:ph type="pic" sz="quarter" idx="20"/>
          </p:nvPr>
        </p:nvSpPr>
        <p:spPr>
          <a:xfrm>
            <a:off x="4011913" y="3937198"/>
            <a:ext cx="1086566" cy="1368845"/>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6" name="Picture Placeholder 4">
            <a:extLst>
              <a:ext uri="{FF2B5EF4-FFF2-40B4-BE49-F238E27FC236}">
                <a16:creationId xmlns:a16="http://schemas.microsoft.com/office/drawing/2014/main" id="{8A1F66E1-483D-90A4-E5CA-0B1666321002}"/>
              </a:ext>
            </a:extLst>
          </p:cNvPr>
          <p:cNvSpPr>
            <a:spLocks noGrp="1" noChangeAspect="1"/>
          </p:cNvSpPr>
          <p:nvPr>
            <p:ph type="pic" sz="quarter" idx="21"/>
          </p:nvPr>
        </p:nvSpPr>
        <p:spPr>
          <a:xfrm>
            <a:off x="7401661" y="3937198"/>
            <a:ext cx="1086566" cy="1368845"/>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7" name="Picture Placeholder 4">
            <a:extLst>
              <a:ext uri="{FF2B5EF4-FFF2-40B4-BE49-F238E27FC236}">
                <a16:creationId xmlns:a16="http://schemas.microsoft.com/office/drawing/2014/main" id="{E010984D-96F8-CBF9-682A-390B002C1395}"/>
              </a:ext>
            </a:extLst>
          </p:cNvPr>
          <p:cNvSpPr>
            <a:spLocks noGrp="1" noChangeAspect="1"/>
          </p:cNvSpPr>
          <p:nvPr>
            <p:ph type="pic" sz="quarter" idx="22"/>
          </p:nvPr>
        </p:nvSpPr>
        <p:spPr>
          <a:xfrm>
            <a:off x="622168" y="3937198"/>
            <a:ext cx="1086566" cy="1368845"/>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8" name="Picture Placeholder 4">
            <a:extLst>
              <a:ext uri="{FF2B5EF4-FFF2-40B4-BE49-F238E27FC236}">
                <a16:creationId xmlns:a16="http://schemas.microsoft.com/office/drawing/2014/main" id="{914B48BE-B59A-CA14-CE7D-F0407193B6AF}"/>
              </a:ext>
            </a:extLst>
          </p:cNvPr>
          <p:cNvSpPr>
            <a:spLocks noGrp="1" noChangeAspect="1"/>
          </p:cNvSpPr>
          <p:nvPr>
            <p:ph type="pic" sz="quarter" idx="23"/>
          </p:nvPr>
        </p:nvSpPr>
        <p:spPr>
          <a:xfrm>
            <a:off x="2317039" y="3937198"/>
            <a:ext cx="1086566" cy="1368845"/>
          </a:xfrm>
          <a:prstGeom prst="rect">
            <a:avLst/>
          </a:prstGeom>
          <a:solidFill>
            <a:schemeClr val="accent2"/>
          </a:solidFill>
          <a:ln w="57150">
            <a:noFill/>
          </a:ln>
        </p:spPr>
        <p:txBody>
          <a:bodyPr/>
          <a:lstStyle>
            <a:lvl1pPr algn="ctr">
              <a:defRPr sz="750">
                <a:latin typeface="+mn-lt"/>
              </a:defRPr>
            </a:lvl1pPr>
          </a:lstStyle>
          <a:p>
            <a:r>
              <a:rPr lang="en-US"/>
              <a:t>Click icon to add picture</a:t>
            </a:r>
            <a:endParaRPr lang="en-US" dirty="0"/>
          </a:p>
        </p:txBody>
      </p:sp>
      <p:sp>
        <p:nvSpPr>
          <p:cNvPr id="29" name="Text Placeholder 11">
            <a:extLst>
              <a:ext uri="{FF2B5EF4-FFF2-40B4-BE49-F238E27FC236}">
                <a16:creationId xmlns:a16="http://schemas.microsoft.com/office/drawing/2014/main" id="{582AF012-97DD-4092-1DED-D649982971A4}"/>
              </a:ext>
            </a:extLst>
          </p:cNvPr>
          <p:cNvSpPr>
            <a:spLocks noGrp="1"/>
          </p:cNvSpPr>
          <p:nvPr>
            <p:ph type="body" sz="quarter" idx="24"/>
          </p:nvPr>
        </p:nvSpPr>
        <p:spPr>
          <a:xfrm>
            <a:off x="2317039" y="3132719"/>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0" name="Text Placeholder 11">
            <a:extLst>
              <a:ext uri="{FF2B5EF4-FFF2-40B4-BE49-F238E27FC236}">
                <a16:creationId xmlns:a16="http://schemas.microsoft.com/office/drawing/2014/main" id="{6B484A30-CBD3-70BD-5008-308C83B96F4B}"/>
              </a:ext>
            </a:extLst>
          </p:cNvPr>
          <p:cNvSpPr>
            <a:spLocks noGrp="1"/>
          </p:cNvSpPr>
          <p:nvPr>
            <p:ph type="body" sz="quarter" idx="25"/>
          </p:nvPr>
        </p:nvSpPr>
        <p:spPr>
          <a:xfrm>
            <a:off x="4011913" y="3132719"/>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1" name="Text Placeholder 11">
            <a:extLst>
              <a:ext uri="{FF2B5EF4-FFF2-40B4-BE49-F238E27FC236}">
                <a16:creationId xmlns:a16="http://schemas.microsoft.com/office/drawing/2014/main" id="{FF9E24B1-EEB0-8991-AFCD-8691243F145F}"/>
              </a:ext>
            </a:extLst>
          </p:cNvPr>
          <p:cNvSpPr>
            <a:spLocks noGrp="1"/>
          </p:cNvSpPr>
          <p:nvPr>
            <p:ph type="body" sz="quarter" idx="26"/>
          </p:nvPr>
        </p:nvSpPr>
        <p:spPr>
          <a:xfrm>
            <a:off x="5706787" y="3132719"/>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2" name="Text Placeholder 11">
            <a:extLst>
              <a:ext uri="{FF2B5EF4-FFF2-40B4-BE49-F238E27FC236}">
                <a16:creationId xmlns:a16="http://schemas.microsoft.com/office/drawing/2014/main" id="{F42D5C29-46F8-1944-CFF6-4F41D049047F}"/>
              </a:ext>
            </a:extLst>
          </p:cNvPr>
          <p:cNvSpPr>
            <a:spLocks noGrp="1"/>
          </p:cNvSpPr>
          <p:nvPr>
            <p:ph type="body" sz="quarter" idx="27"/>
          </p:nvPr>
        </p:nvSpPr>
        <p:spPr>
          <a:xfrm>
            <a:off x="7401661" y="3132719"/>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3" name="Text Placeholder 11">
            <a:extLst>
              <a:ext uri="{FF2B5EF4-FFF2-40B4-BE49-F238E27FC236}">
                <a16:creationId xmlns:a16="http://schemas.microsoft.com/office/drawing/2014/main" id="{B94B6064-ED62-C1A4-0CBB-0984C87D5C99}"/>
              </a:ext>
            </a:extLst>
          </p:cNvPr>
          <p:cNvSpPr>
            <a:spLocks noGrp="1"/>
          </p:cNvSpPr>
          <p:nvPr>
            <p:ph type="body" sz="quarter" idx="28"/>
          </p:nvPr>
        </p:nvSpPr>
        <p:spPr>
          <a:xfrm>
            <a:off x="622168" y="5531373"/>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4" name="Text Placeholder 11">
            <a:extLst>
              <a:ext uri="{FF2B5EF4-FFF2-40B4-BE49-F238E27FC236}">
                <a16:creationId xmlns:a16="http://schemas.microsoft.com/office/drawing/2014/main" id="{312C63F3-F726-EF8F-A3F9-76E669EC8B39}"/>
              </a:ext>
            </a:extLst>
          </p:cNvPr>
          <p:cNvSpPr>
            <a:spLocks noGrp="1"/>
          </p:cNvSpPr>
          <p:nvPr>
            <p:ph type="body" sz="quarter" idx="29"/>
          </p:nvPr>
        </p:nvSpPr>
        <p:spPr>
          <a:xfrm>
            <a:off x="2317039" y="5531373"/>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5" name="Text Placeholder 11">
            <a:extLst>
              <a:ext uri="{FF2B5EF4-FFF2-40B4-BE49-F238E27FC236}">
                <a16:creationId xmlns:a16="http://schemas.microsoft.com/office/drawing/2014/main" id="{5C7662CF-53D5-3EB1-1F0E-B48AF1E175FE}"/>
              </a:ext>
            </a:extLst>
          </p:cNvPr>
          <p:cNvSpPr>
            <a:spLocks noGrp="1"/>
          </p:cNvSpPr>
          <p:nvPr>
            <p:ph type="body" sz="quarter" idx="30"/>
          </p:nvPr>
        </p:nvSpPr>
        <p:spPr>
          <a:xfrm>
            <a:off x="4011913" y="5531373"/>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6" name="Text Placeholder 11">
            <a:extLst>
              <a:ext uri="{FF2B5EF4-FFF2-40B4-BE49-F238E27FC236}">
                <a16:creationId xmlns:a16="http://schemas.microsoft.com/office/drawing/2014/main" id="{4D953E5E-ECF2-8E9F-DED0-0DA95C84B5FC}"/>
              </a:ext>
            </a:extLst>
          </p:cNvPr>
          <p:cNvSpPr>
            <a:spLocks noGrp="1"/>
          </p:cNvSpPr>
          <p:nvPr>
            <p:ph type="body" sz="quarter" idx="31"/>
          </p:nvPr>
        </p:nvSpPr>
        <p:spPr>
          <a:xfrm>
            <a:off x="5706787" y="5531373"/>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sp>
        <p:nvSpPr>
          <p:cNvPr id="37" name="Text Placeholder 11">
            <a:extLst>
              <a:ext uri="{FF2B5EF4-FFF2-40B4-BE49-F238E27FC236}">
                <a16:creationId xmlns:a16="http://schemas.microsoft.com/office/drawing/2014/main" id="{2CCC45B0-C246-8FD7-91D0-C5AEDF9A0368}"/>
              </a:ext>
            </a:extLst>
          </p:cNvPr>
          <p:cNvSpPr>
            <a:spLocks noGrp="1"/>
          </p:cNvSpPr>
          <p:nvPr>
            <p:ph type="body" sz="quarter" idx="32"/>
          </p:nvPr>
        </p:nvSpPr>
        <p:spPr>
          <a:xfrm>
            <a:off x="7401661" y="5531373"/>
            <a:ext cx="1086566" cy="39151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0" tIns="0" rIns="0" bIns="0" numCol="1" anchor="t" anchorCtr="0" compatLnSpc="1">
            <a:prstTxWarp prst="textNoShape">
              <a:avLst/>
            </a:prstTxWarp>
          </a:bodyPr>
          <a:lstStyle>
            <a:lvl1pPr>
              <a:defRPr lang="en-US" sz="825" b="1" smtClean="0">
                <a:solidFill>
                  <a:schemeClr val="accent1"/>
                </a:solidFill>
              </a:defRPr>
            </a:lvl1pPr>
          </a:lstStyle>
          <a:p>
            <a:pPr lvl="0"/>
            <a:r>
              <a:rPr lang="en-US"/>
              <a:t>Click to edit Master text styles</a:t>
            </a:r>
          </a:p>
        </p:txBody>
      </p:sp>
      <p:pic>
        <p:nvPicPr>
          <p:cNvPr id="4" name="Picture 3" descr="A blue letter on a white background&#10;&#10;Description automatically generated">
            <a:extLst>
              <a:ext uri="{FF2B5EF4-FFF2-40B4-BE49-F238E27FC236}">
                <a16:creationId xmlns:a16="http://schemas.microsoft.com/office/drawing/2014/main" id="{7B7919A0-FB5D-CC24-6AE5-FF30B40896A4}"/>
              </a:ext>
            </a:extLst>
          </p:cNvPr>
          <p:cNvPicPr>
            <a:picLocks noChangeAspect="1"/>
          </p:cNvPicPr>
          <p:nvPr userDrawn="1"/>
        </p:nvPicPr>
        <p:blipFill>
          <a:blip r:embed="rId2"/>
          <a:stretch>
            <a:fillRect/>
          </a:stretch>
        </p:blipFill>
        <p:spPr>
          <a:xfrm>
            <a:off x="386603" y="6356350"/>
            <a:ext cx="1474695" cy="266264"/>
          </a:xfrm>
          <a:prstGeom prst="rect">
            <a:avLst/>
          </a:prstGeom>
        </p:spPr>
      </p:pic>
      <p:pic>
        <p:nvPicPr>
          <p:cNvPr id="6" name="Picture 4">
            <a:extLst>
              <a:ext uri="{FF2B5EF4-FFF2-40B4-BE49-F238E27FC236}">
                <a16:creationId xmlns:a16="http://schemas.microsoft.com/office/drawing/2014/main" id="{15735872-994E-1776-9D88-BBD0269D8A7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468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rtwork-A">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8D833A63-0392-EF95-AD14-3E8A4FFD8290}"/>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A blue letter on a white background&#10;&#10;Description automatically generated">
            <a:extLst>
              <a:ext uri="{FF2B5EF4-FFF2-40B4-BE49-F238E27FC236}">
                <a16:creationId xmlns:a16="http://schemas.microsoft.com/office/drawing/2014/main" id="{6BE0A388-5FA1-5174-2FB7-FBBD92F999E7}"/>
              </a:ext>
            </a:extLst>
          </p:cNvPr>
          <p:cNvPicPr>
            <a:picLocks noChangeAspect="1"/>
          </p:cNvPicPr>
          <p:nvPr userDrawn="1"/>
        </p:nvPicPr>
        <p:blipFill>
          <a:blip r:embed="rId2"/>
          <a:stretch>
            <a:fillRect/>
          </a:stretch>
        </p:blipFill>
        <p:spPr>
          <a:xfrm>
            <a:off x="386603" y="6356350"/>
            <a:ext cx="1474695" cy="266264"/>
          </a:xfrm>
          <a:prstGeom prst="rect">
            <a:avLst/>
          </a:prstGeom>
        </p:spPr>
      </p:pic>
      <p:sp>
        <p:nvSpPr>
          <p:cNvPr id="2" name="Title 1">
            <a:extLst>
              <a:ext uri="{FF2B5EF4-FFF2-40B4-BE49-F238E27FC236}">
                <a16:creationId xmlns:a16="http://schemas.microsoft.com/office/drawing/2014/main" id="{CC67ADD4-ABA2-6531-BA05-5EC66073DED1}"/>
              </a:ext>
            </a:extLst>
          </p:cNvPr>
          <p:cNvSpPr>
            <a:spLocks noGrp="1"/>
          </p:cNvSpPr>
          <p:nvPr>
            <p:ph type="title"/>
          </p:nvPr>
        </p:nvSpPr>
        <p:spPr/>
        <p:txBody>
          <a:bodyPr lIns="0"/>
          <a:lstStyle/>
          <a:p>
            <a:r>
              <a:rPr lang="en-US"/>
              <a:t>Click to edit Master title style</a:t>
            </a:r>
          </a:p>
        </p:txBody>
      </p:sp>
      <p:sp>
        <p:nvSpPr>
          <p:cNvPr id="5" name="Slide Number Placeholder 4">
            <a:extLst>
              <a:ext uri="{FF2B5EF4-FFF2-40B4-BE49-F238E27FC236}">
                <a16:creationId xmlns:a16="http://schemas.microsoft.com/office/drawing/2014/main" id="{71F550EE-7277-420A-E355-368C41934965}"/>
              </a:ext>
            </a:extLst>
          </p:cNvPr>
          <p:cNvSpPr>
            <a:spLocks noGrp="1"/>
          </p:cNvSpPr>
          <p:nvPr>
            <p:ph type="sldNum" sz="quarter" idx="12"/>
          </p:nvPr>
        </p:nvSpPr>
        <p:spPr/>
        <p:txBody>
          <a:bodyPr/>
          <a:lstStyle/>
          <a:p>
            <a:fld id="{FF5752C8-D011-A44F-A6E2-A1B2BF8B81E4}" type="slidenum">
              <a:rPr lang="en-US" smtClean="0"/>
              <a:t>‹#›</a:t>
            </a:fld>
            <a:endParaRPr lang="en-US"/>
          </a:p>
        </p:txBody>
      </p:sp>
      <p:sp>
        <p:nvSpPr>
          <p:cNvPr id="13" name="TextBox 12">
            <a:extLst>
              <a:ext uri="{FF2B5EF4-FFF2-40B4-BE49-F238E27FC236}">
                <a16:creationId xmlns:a16="http://schemas.microsoft.com/office/drawing/2014/main" id="{4A8CC432-3241-EC99-EB2C-36BE883B636D}"/>
              </a:ext>
            </a:extLst>
          </p:cNvPr>
          <p:cNvSpPr txBox="1"/>
          <p:nvPr userDrawn="1"/>
        </p:nvSpPr>
        <p:spPr>
          <a:xfrm>
            <a:off x="1235692" y="1634776"/>
            <a:ext cx="2541653" cy="738664"/>
          </a:xfrm>
          <a:prstGeom prst="rect">
            <a:avLst/>
          </a:prstGeom>
          <a:noFill/>
        </p:spPr>
        <p:txBody>
          <a:bodyPr wrap="square" rtlCol="0">
            <a:spAutoFit/>
          </a:bodyPr>
          <a:lstStyle/>
          <a:p>
            <a:r>
              <a:rPr lang="en-US" sz="2100" dirty="0">
                <a:latin typeface="Segoe UI" panose="020B0502040204020203" pitchFamily="34" charset="0"/>
                <a:cs typeface="Segoe UI" panose="020B0502040204020203" pitchFamily="34" charset="0"/>
              </a:rPr>
              <a:t>Quotation, Accolade, or Callout</a:t>
            </a:r>
          </a:p>
        </p:txBody>
      </p:sp>
      <p:pic>
        <p:nvPicPr>
          <p:cNvPr id="15" name="Picture 14" descr="A black and blue text&#10;&#10;Description automatically generated">
            <a:extLst>
              <a:ext uri="{FF2B5EF4-FFF2-40B4-BE49-F238E27FC236}">
                <a16:creationId xmlns:a16="http://schemas.microsoft.com/office/drawing/2014/main" id="{857F9EB6-62E9-F64C-15EE-1D2108739A55}"/>
              </a:ext>
            </a:extLst>
          </p:cNvPr>
          <p:cNvPicPr>
            <a:picLocks noChangeAspect="1"/>
          </p:cNvPicPr>
          <p:nvPr userDrawn="1"/>
        </p:nvPicPr>
        <p:blipFill>
          <a:blip r:embed="rId3"/>
          <a:stretch>
            <a:fillRect/>
          </a:stretch>
        </p:blipFill>
        <p:spPr>
          <a:xfrm>
            <a:off x="393631" y="4467890"/>
            <a:ext cx="3383714" cy="977952"/>
          </a:xfrm>
          <a:prstGeom prst="rect">
            <a:avLst/>
          </a:prstGeom>
        </p:spPr>
      </p:pic>
      <p:pic>
        <p:nvPicPr>
          <p:cNvPr id="17" name="Picture 16" descr="A black text on a black background&#10;&#10;Description automatically generated">
            <a:extLst>
              <a:ext uri="{FF2B5EF4-FFF2-40B4-BE49-F238E27FC236}">
                <a16:creationId xmlns:a16="http://schemas.microsoft.com/office/drawing/2014/main" id="{E0C68DF0-CE94-389C-D759-1749922FE4FC}"/>
              </a:ext>
            </a:extLst>
          </p:cNvPr>
          <p:cNvPicPr>
            <a:picLocks noChangeAspect="1"/>
          </p:cNvPicPr>
          <p:nvPr userDrawn="1"/>
        </p:nvPicPr>
        <p:blipFill>
          <a:blip r:embed="rId4"/>
          <a:stretch>
            <a:fillRect/>
          </a:stretch>
        </p:blipFill>
        <p:spPr>
          <a:xfrm>
            <a:off x="386604" y="3123049"/>
            <a:ext cx="3390741" cy="938105"/>
          </a:xfrm>
          <a:prstGeom prst="rect">
            <a:avLst/>
          </a:prstGeom>
        </p:spPr>
      </p:pic>
      <p:pic>
        <p:nvPicPr>
          <p:cNvPr id="10" name="Graphic 9">
            <a:extLst>
              <a:ext uri="{FF2B5EF4-FFF2-40B4-BE49-F238E27FC236}">
                <a16:creationId xmlns:a16="http://schemas.microsoft.com/office/drawing/2014/main" id="{6787091C-5864-0906-231C-484EB4AAE2AC}"/>
              </a:ext>
            </a:extLst>
          </p:cNvPr>
          <p:cNvPicPr>
            <a:picLocks noChangeAspect="1"/>
          </p:cNvPicPr>
          <p:nvPr userDrawn="1"/>
        </p:nvPicPr>
        <p:blipFill>
          <a:blip>
            <a:extLst>
              <a:ext uri="{96DAC541-7B7A-43D3-8B79-37D633B846F1}">
                <asvg:svgBlip xmlns:asvg="http://schemas.microsoft.com/office/drawing/2016/SVG/main" r:embed="rId5"/>
              </a:ext>
            </a:extLst>
          </a:blip>
          <a:srcRect l="33069" t="33466" r="32011" b="33201"/>
          <a:stretch/>
        </p:blipFill>
        <p:spPr>
          <a:xfrm>
            <a:off x="515475" y="1654629"/>
            <a:ext cx="753040" cy="718811"/>
          </a:xfrm>
          <a:prstGeom prst="rect">
            <a:avLst/>
          </a:prstGeom>
        </p:spPr>
      </p:pic>
      <p:pic>
        <p:nvPicPr>
          <p:cNvPr id="11" name="Graphic 10">
            <a:extLst>
              <a:ext uri="{FF2B5EF4-FFF2-40B4-BE49-F238E27FC236}">
                <a16:creationId xmlns:a16="http://schemas.microsoft.com/office/drawing/2014/main" id="{E6F8ACC3-D2DD-5339-138A-AF88343A4F3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4470184" y="1634776"/>
            <a:ext cx="4019820" cy="2010858"/>
          </a:xfrm>
          <a:prstGeom prst="rect">
            <a:avLst/>
          </a:prstGeom>
        </p:spPr>
      </p:pic>
      <p:pic>
        <p:nvPicPr>
          <p:cNvPr id="12" name="Graphic 11">
            <a:extLst>
              <a:ext uri="{FF2B5EF4-FFF2-40B4-BE49-F238E27FC236}">
                <a16:creationId xmlns:a16="http://schemas.microsoft.com/office/drawing/2014/main" id="{D86C0230-2D88-BB36-771A-F5EDD813F4A6}"/>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4470184" y="4048792"/>
            <a:ext cx="4019820" cy="2010858"/>
          </a:xfrm>
          <a:prstGeom prst="rect">
            <a:avLst/>
          </a:prstGeom>
        </p:spPr>
      </p:pic>
      <p:pic>
        <p:nvPicPr>
          <p:cNvPr id="3" name="Picture 4">
            <a:extLst>
              <a:ext uri="{FF2B5EF4-FFF2-40B4-BE49-F238E27FC236}">
                <a16:creationId xmlns:a16="http://schemas.microsoft.com/office/drawing/2014/main" id="{78A60987-2456-D5D0-88D8-7F2A1B43F98B}"/>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922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rtwork-B">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3982B632-A59D-1349-D597-834AFE406EF2}"/>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descr="A blue letter on a white background&#10;&#10;Description automatically generated">
            <a:extLst>
              <a:ext uri="{FF2B5EF4-FFF2-40B4-BE49-F238E27FC236}">
                <a16:creationId xmlns:a16="http://schemas.microsoft.com/office/drawing/2014/main" id="{051FB22D-08B7-C9AB-F61E-BD2A3BB5B911}"/>
              </a:ext>
            </a:extLst>
          </p:cNvPr>
          <p:cNvPicPr>
            <a:picLocks noChangeAspect="1"/>
          </p:cNvPicPr>
          <p:nvPr userDrawn="1"/>
        </p:nvPicPr>
        <p:blipFill>
          <a:blip r:embed="rId2"/>
          <a:stretch>
            <a:fillRect/>
          </a:stretch>
        </p:blipFill>
        <p:spPr>
          <a:xfrm>
            <a:off x="386603" y="6356350"/>
            <a:ext cx="1474695" cy="266264"/>
          </a:xfrm>
          <a:prstGeom prst="rect">
            <a:avLst/>
          </a:prstGeom>
        </p:spPr>
      </p:pic>
      <p:sp>
        <p:nvSpPr>
          <p:cNvPr id="2" name="Title 1">
            <a:extLst>
              <a:ext uri="{FF2B5EF4-FFF2-40B4-BE49-F238E27FC236}">
                <a16:creationId xmlns:a16="http://schemas.microsoft.com/office/drawing/2014/main" id="{CC67ADD4-ABA2-6531-BA05-5EC66073DED1}"/>
              </a:ext>
            </a:extLst>
          </p:cNvPr>
          <p:cNvSpPr>
            <a:spLocks noGrp="1"/>
          </p:cNvSpPr>
          <p:nvPr>
            <p:ph type="title"/>
          </p:nvPr>
        </p:nvSpPr>
        <p:spPr/>
        <p:txBody>
          <a:bodyPr lIns="0"/>
          <a:lstStyle/>
          <a:p>
            <a:r>
              <a:rPr lang="en-US"/>
              <a:t>Click to edit Master title style</a:t>
            </a:r>
          </a:p>
        </p:txBody>
      </p:sp>
      <p:sp>
        <p:nvSpPr>
          <p:cNvPr id="5" name="Slide Number Placeholder 4">
            <a:extLst>
              <a:ext uri="{FF2B5EF4-FFF2-40B4-BE49-F238E27FC236}">
                <a16:creationId xmlns:a16="http://schemas.microsoft.com/office/drawing/2014/main" id="{71F550EE-7277-420A-E355-368C41934965}"/>
              </a:ext>
            </a:extLst>
          </p:cNvPr>
          <p:cNvSpPr>
            <a:spLocks noGrp="1"/>
          </p:cNvSpPr>
          <p:nvPr>
            <p:ph type="sldNum" sz="quarter" idx="12"/>
          </p:nvPr>
        </p:nvSpPr>
        <p:spPr/>
        <p:txBody>
          <a:bodyPr/>
          <a:lstStyle/>
          <a:p>
            <a:fld id="{FF5752C8-D011-A44F-A6E2-A1B2BF8B81E4}" type="slidenum">
              <a:rPr lang="en-US" smtClean="0"/>
              <a:t>‹#›</a:t>
            </a:fld>
            <a:endParaRPr lang="en-US"/>
          </a:p>
        </p:txBody>
      </p:sp>
      <p:sp>
        <p:nvSpPr>
          <p:cNvPr id="22" name="Rectangle 21">
            <a:extLst>
              <a:ext uri="{FF2B5EF4-FFF2-40B4-BE49-F238E27FC236}">
                <a16:creationId xmlns:a16="http://schemas.microsoft.com/office/drawing/2014/main" id="{D0D44A22-BD46-1C05-71A3-052A1EB5AA62}"/>
              </a:ext>
            </a:extLst>
          </p:cNvPr>
          <p:cNvSpPr/>
          <p:nvPr userDrawn="1"/>
        </p:nvSpPr>
        <p:spPr>
          <a:xfrm>
            <a:off x="386604" y="1502139"/>
            <a:ext cx="3627612" cy="1582438"/>
          </a:xfrm>
          <a:prstGeom prst="rect">
            <a:avLst/>
          </a:prstGeom>
          <a:gradFill>
            <a:gsLst>
              <a:gs pos="0">
                <a:srgbClr val="062530"/>
              </a:gs>
              <a:gs pos="90000">
                <a:schemeClr val="accent1"/>
              </a:gs>
            </a:gsLst>
            <a:path path="circle">
              <a:fillToRect l="100000" t="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Rectangle 22">
            <a:extLst>
              <a:ext uri="{FF2B5EF4-FFF2-40B4-BE49-F238E27FC236}">
                <a16:creationId xmlns:a16="http://schemas.microsoft.com/office/drawing/2014/main" id="{A45F2784-A101-2120-15C7-0CF73ED611C6}"/>
              </a:ext>
            </a:extLst>
          </p:cNvPr>
          <p:cNvSpPr/>
          <p:nvPr userDrawn="1"/>
        </p:nvSpPr>
        <p:spPr>
          <a:xfrm>
            <a:off x="386604" y="3491177"/>
            <a:ext cx="3627612" cy="1582438"/>
          </a:xfrm>
          <a:prstGeom prst="rect">
            <a:avLst/>
          </a:prstGeom>
          <a:gradFill flip="none" rotWithShape="1">
            <a:gsLst>
              <a:gs pos="34000">
                <a:schemeClr val="accent3">
                  <a:alpha val="93000"/>
                </a:schemeClr>
              </a:gs>
              <a:gs pos="100000">
                <a:srgbClr val="C1D52F"/>
              </a:gs>
            </a:gsLst>
            <a:path path="circle">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Rectangle 23">
            <a:extLst>
              <a:ext uri="{FF2B5EF4-FFF2-40B4-BE49-F238E27FC236}">
                <a16:creationId xmlns:a16="http://schemas.microsoft.com/office/drawing/2014/main" id="{7C6ED423-056B-1228-95EF-2E1F77A28D3B}"/>
              </a:ext>
            </a:extLst>
          </p:cNvPr>
          <p:cNvSpPr/>
          <p:nvPr userDrawn="1"/>
        </p:nvSpPr>
        <p:spPr>
          <a:xfrm>
            <a:off x="4333876" y="1502140"/>
            <a:ext cx="3627612" cy="1582438"/>
          </a:xfrm>
          <a:prstGeom prst="rect">
            <a:avLst/>
          </a:prstGeom>
          <a:gradFill flip="none" rotWithShape="1">
            <a:gsLst>
              <a:gs pos="34000">
                <a:schemeClr val="accent6"/>
              </a:gs>
              <a:gs pos="100000">
                <a:schemeClr val="accent5"/>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Rectangle 24">
            <a:extLst>
              <a:ext uri="{FF2B5EF4-FFF2-40B4-BE49-F238E27FC236}">
                <a16:creationId xmlns:a16="http://schemas.microsoft.com/office/drawing/2014/main" id="{3379C6EB-6D87-FDBE-1D3C-EFE1244BAD89}"/>
              </a:ext>
            </a:extLst>
          </p:cNvPr>
          <p:cNvSpPr/>
          <p:nvPr userDrawn="1"/>
        </p:nvSpPr>
        <p:spPr>
          <a:xfrm>
            <a:off x="4337800" y="3501684"/>
            <a:ext cx="3623688" cy="1571932"/>
          </a:xfrm>
          <a:prstGeom prst="rect">
            <a:avLst/>
          </a:prstGeom>
          <a:gradFill flip="none" rotWithShape="1">
            <a:gsLst>
              <a:gs pos="34000">
                <a:schemeClr val="accent3"/>
              </a:gs>
              <a:gs pos="100000">
                <a:schemeClr val="tx2"/>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4">
            <a:extLst>
              <a:ext uri="{FF2B5EF4-FFF2-40B4-BE49-F238E27FC236}">
                <a16:creationId xmlns:a16="http://schemas.microsoft.com/office/drawing/2014/main" id="{2A11ED60-79EE-66BC-E32B-E0DE02BB973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499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rtwork-C">
    <p:spTree>
      <p:nvGrpSpPr>
        <p:cNvPr id="1" name=""/>
        <p:cNvGrpSpPr/>
        <p:nvPr/>
      </p:nvGrpSpPr>
      <p:grpSpPr>
        <a:xfrm>
          <a:off x="0" y="0"/>
          <a:ext cx="0" cy="0"/>
          <a:chOff x="0" y="0"/>
          <a:chExt cx="0" cy="0"/>
        </a:xfrm>
      </p:grpSpPr>
      <p:sp>
        <p:nvSpPr>
          <p:cNvPr id="28" name="Right Triangle 27">
            <a:extLst>
              <a:ext uri="{FF2B5EF4-FFF2-40B4-BE49-F238E27FC236}">
                <a16:creationId xmlns:a16="http://schemas.microsoft.com/office/drawing/2014/main" id="{7D183239-C200-6F13-F09E-554EBA825381}"/>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9" name="Picture 28" descr="A blue letter on a white background&#10;&#10;Description automatically generated">
            <a:extLst>
              <a:ext uri="{FF2B5EF4-FFF2-40B4-BE49-F238E27FC236}">
                <a16:creationId xmlns:a16="http://schemas.microsoft.com/office/drawing/2014/main" id="{D2291EA4-3426-66AA-F449-644FDEF5564A}"/>
              </a:ext>
            </a:extLst>
          </p:cNvPr>
          <p:cNvPicPr>
            <a:picLocks noChangeAspect="1"/>
          </p:cNvPicPr>
          <p:nvPr userDrawn="1"/>
        </p:nvPicPr>
        <p:blipFill>
          <a:blip r:embed="rId2"/>
          <a:stretch>
            <a:fillRect/>
          </a:stretch>
        </p:blipFill>
        <p:spPr>
          <a:xfrm>
            <a:off x="386603" y="6356350"/>
            <a:ext cx="1474695" cy="266264"/>
          </a:xfrm>
          <a:prstGeom prst="rect">
            <a:avLst/>
          </a:prstGeom>
        </p:spPr>
      </p:pic>
      <p:sp>
        <p:nvSpPr>
          <p:cNvPr id="2" name="Title 1">
            <a:extLst>
              <a:ext uri="{FF2B5EF4-FFF2-40B4-BE49-F238E27FC236}">
                <a16:creationId xmlns:a16="http://schemas.microsoft.com/office/drawing/2014/main" id="{CC67ADD4-ABA2-6531-BA05-5EC66073DED1}"/>
              </a:ext>
            </a:extLst>
          </p:cNvPr>
          <p:cNvSpPr>
            <a:spLocks noGrp="1"/>
          </p:cNvSpPr>
          <p:nvPr>
            <p:ph type="title"/>
          </p:nvPr>
        </p:nvSpPr>
        <p:spPr/>
        <p:txBody>
          <a:bodyPr lIns="0"/>
          <a:lstStyle/>
          <a:p>
            <a:r>
              <a:rPr lang="en-US"/>
              <a:t>Click to edit Master title style</a:t>
            </a:r>
          </a:p>
        </p:txBody>
      </p:sp>
      <p:sp>
        <p:nvSpPr>
          <p:cNvPr id="5" name="Slide Number Placeholder 4">
            <a:extLst>
              <a:ext uri="{FF2B5EF4-FFF2-40B4-BE49-F238E27FC236}">
                <a16:creationId xmlns:a16="http://schemas.microsoft.com/office/drawing/2014/main" id="{71F550EE-7277-420A-E355-368C41934965}"/>
              </a:ext>
            </a:extLst>
          </p:cNvPr>
          <p:cNvSpPr>
            <a:spLocks noGrp="1"/>
          </p:cNvSpPr>
          <p:nvPr>
            <p:ph type="sldNum" sz="quarter" idx="12"/>
          </p:nvPr>
        </p:nvSpPr>
        <p:spPr/>
        <p:txBody>
          <a:bodyPr/>
          <a:lstStyle/>
          <a:p>
            <a:fld id="{FF5752C8-D011-A44F-A6E2-A1B2BF8B81E4}" type="slidenum">
              <a:rPr lang="en-US" smtClean="0"/>
              <a:t>‹#›</a:t>
            </a:fld>
            <a:endParaRPr lang="en-US"/>
          </a:p>
        </p:txBody>
      </p:sp>
      <p:sp>
        <p:nvSpPr>
          <p:cNvPr id="10" name="Right Triangle 9">
            <a:extLst>
              <a:ext uri="{FF2B5EF4-FFF2-40B4-BE49-F238E27FC236}">
                <a16:creationId xmlns:a16="http://schemas.microsoft.com/office/drawing/2014/main" id="{E5F02E5B-739D-61EE-3548-2581E9515E52}"/>
              </a:ext>
            </a:extLst>
          </p:cNvPr>
          <p:cNvSpPr/>
          <p:nvPr userDrawn="1"/>
        </p:nvSpPr>
        <p:spPr>
          <a:xfrm flipH="1">
            <a:off x="4080027" y="3876543"/>
            <a:ext cx="1223493" cy="1223493"/>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ight Triangle 14">
            <a:extLst>
              <a:ext uri="{FF2B5EF4-FFF2-40B4-BE49-F238E27FC236}">
                <a16:creationId xmlns:a16="http://schemas.microsoft.com/office/drawing/2014/main" id="{1B5DABB5-F639-4832-BF5C-5C22350A5B12}"/>
              </a:ext>
            </a:extLst>
          </p:cNvPr>
          <p:cNvSpPr/>
          <p:nvPr userDrawn="1"/>
        </p:nvSpPr>
        <p:spPr>
          <a:xfrm>
            <a:off x="5303520" y="3876543"/>
            <a:ext cx="1223493" cy="1223493"/>
          </a:xfrm>
          <a:prstGeom prst="rtTriangle">
            <a:avLst/>
          </a:prstGeom>
          <a:solidFill>
            <a:schemeClr val="accent1">
              <a:alpha val="8065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ight Triangle 15">
            <a:extLst>
              <a:ext uri="{FF2B5EF4-FFF2-40B4-BE49-F238E27FC236}">
                <a16:creationId xmlns:a16="http://schemas.microsoft.com/office/drawing/2014/main" id="{3143577A-7F87-2D72-7DE3-2B69C5063CD8}"/>
              </a:ext>
            </a:extLst>
          </p:cNvPr>
          <p:cNvSpPr/>
          <p:nvPr userDrawn="1"/>
        </p:nvSpPr>
        <p:spPr>
          <a:xfrm flipH="1" flipV="1">
            <a:off x="5303520" y="3876543"/>
            <a:ext cx="1223493" cy="1223493"/>
          </a:xfrm>
          <a:prstGeom prst="rtTriangle">
            <a:avLst/>
          </a:prstGeom>
          <a:solidFill>
            <a:schemeClr val="accent1">
              <a:alpha val="6050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ight Triangle 16">
            <a:extLst>
              <a:ext uri="{FF2B5EF4-FFF2-40B4-BE49-F238E27FC236}">
                <a16:creationId xmlns:a16="http://schemas.microsoft.com/office/drawing/2014/main" id="{840E6AFB-0400-D7B0-56AE-235FF4AB4129}"/>
              </a:ext>
            </a:extLst>
          </p:cNvPr>
          <p:cNvSpPr/>
          <p:nvPr userDrawn="1"/>
        </p:nvSpPr>
        <p:spPr>
          <a:xfrm flipV="1">
            <a:off x="6527012" y="3876543"/>
            <a:ext cx="1223493" cy="1223493"/>
          </a:xfrm>
          <a:prstGeom prst="rtTriangle">
            <a:avLst/>
          </a:prstGeom>
          <a:solidFill>
            <a:schemeClr val="accent1">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ight Triangle 17">
            <a:extLst>
              <a:ext uri="{FF2B5EF4-FFF2-40B4-BE49-F238E27FC236}">
                <a16:creationId xmlns:a16="http://schemas.microsoft.com/office/drawing/2014/main" id="{36AD743B-D70C-1AB5-7139-E3D43BBC5D26}"/>
              </a:ext>
            </a:extLst>
          </p:cNvPr>
          <p:cNvSpPr/>
          <p:nvPr userDrawn="1"/>
        </p:nvSpPr>
        <p:spPr>
          <a:xfrm>
            <a:off x="6527012" y="2653050"/>
            <a:ext cx="1223493" cy="1223493"/>
          </a:xfrm>
          <a:prstGeom prst="rtTriangle">
            <a:avLst/>
          </a:prstGeom>
          <a:solidFill>
            <a:schemeClr val="accent1">
              <a:alpha val="9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ight Triangle 18">
            <a:extLst>
              <a:ext uri="{FF2B5EF4-FFF2-40B4-BE49-F238E27FC236}">
                <a16:creationId xmlns:a16="http://schemas.microsoft.com/office/drawing/2014/main" id="{B7FD2E9B-A89F-58D1-AF9B-D716E28B1E86}"/>
              </a:ext>
            </a:extLst>
          </p:cNvPr>
          <p:cNvSpPr/>
          <p:nvPr userDrawn="1"/>
        </p:nvSpPr>
        <p:spPr>
          <a:xfrm flipH="1">
            <a:off x="5307812" y="2653050"/>
            <a:ext cx="1223493" cy="1223493"/>
          </a:xfrm>
          <a:prstGeom prst="rtTriangle">
            <a:avLst/>
          </a:prstGeom>
          <a:solidFill>
            <a:schemeClr val="accent1">
              <a:alpha val="8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Right Triangle 20">
            <a:extLst>
              <a:ext uri="{FF2B5EF4-FFF2-40B4-BE49-F238E27FC236}">
                <a16:creationId xmlns:a16="http://schemas.microsoft.com/office/drawing/2014/main" id="{C2CAAA20-871E-2F6B-9649-C94B78F9BC26}"/>
              </a:ext>
            </a:extLst>
          </p:cNvPr>
          <p:cNvSpPr/>
          <p:nvPr userDrawn="1"/>
        </p:nvSpPr>
        <p:spPr>
          <a:xfrm rot="16200000" flipH="1">
            <a:off x="6527012" y="2653049"/>
            <a:ext cx="1223493" cy="1223493"/>
          </a:xfrm>
          <a:prstGeom prst="rtTriangle">
            <a:avLst/>
          </a:prstGeom>
          <a:solidFill>
            <a:schemeClr val="accent1">
              <a:alpha val="8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ight Triangle 21">
            <a:extLst>
              <a:ext uri="{FF2B5EF4-FFF2-40B4-BE49-F238E27FC236}">
                <a16:creationId xmlns:a16="http://schemas.microsoft.com/office/drawing/2014/main" id="{9B641422-CA5A-7A8B-CA69-C6D5A38FDD0B}"/>
              </a:ext>
            </a:extLst>
          </p:cNvPr>
          <p:cNvSpPr/>
          <p:nvPr userDrawn="1"/>
        </p:nvSpPr>
        <p:spPr>
          <a:xfrm flipH="1">
            <a:off x="6527011" y="1429557"/>
            <a:ext cx="1223493" cy="1223493"/>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3" name="Graphic 22">
            <a:extLst>
              <a:ext uri="{FF2B5EF4-FFF2-40B4-BE49-F238E27FC236}">
                <a16:creationId xmlns:a16="http://schemas.microsoft.com/office/drawing/2014/main" id="{A936395C-8185-9799-9143-54A4DE77B25B}"/>
              </a:ext>
            </a:extLst>
          </p:cNvPr>
          <p:cNvPicPr>
            <a:picLocks noChangeAspect="1"/>
          </p:cNvPicPr>
          <p:nvPr userDrawn="1"/>
        </p:nvPicPr>
        <p:blipFill>
          <a:blip>
            <a:extLst>
              <a:ext uri="{96DAC541-7B7A-43D3-8B79-37D633B846F1}">
                <asvg:svgBlip xmlns:asvg="http://schemas.microsoft.com/office/drawing/2016/SVG/main" r:embed="rId3"/>
              </a:ext>
            </a:extLst>
          </a:blip>
          <a:srcRect l="34574" r="35385"/>
          <a:stretch/>
        </p:blipFill>
        <p:spPr>
          <a:xfrm flipH="1">
            <a:off x="515472" y="1429557"/>
            <a:ext cx="3116491" cy="3670479"/>
          </a:xfrm>
          <a:prstGeom prst="rect">
            <a:avLst/>
          </a:prstGeom>
        </p:spPr>
      </p:pic>
      <p:sp>
        <p:nvSpPr>
          <p:cNvPr id="24" name="Half Frame 23">
            <a:extLst>
              <a:ext uri="{FF2B5EF4-FFF2-40B4-BE49-F238E27FC236}">
                <a16:creationId xmlns:a16="http://schemas.microsoft.com/office/drawing/2014/main" id="{75514403-B379-3706-43B1-67332B6B5D9C}"/>
              </a:ext>
            </a:extLst>
          </p:cNvPr>
          <p:cNvSpPr/>
          <p:nvPr userDrawn="1"/>
        </p:nvSpPr>
        <p:spPr>
          <a:xfrm>
            <a:off x="4048145" y="1518384"/>
            <a:ext cx="1651147" cy="1651147"/>
          </a:xfrm>
          <a:prstGeom prst="halfFram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5" name="Diagonal Stripe 24">
            <a:extLst>
              <a:ext uri="{FF2B5EF4-FFF2-40B4-BE49-F238E27FC236}">
                <a16:creationId xmlns:a16="http://schemas.microsoft.com/office/drawing/2014/main" id="{7A378280-704D-1BDC-3A1B-6696C5BEB3A9}"/>
              </a:ext>
            </a:extLst>
          </p:cNvPr>
          <p:cNvSpPr/>
          <p:nvPr userDrawn="1"/>
        </p:nvSpPr>
        <p:spPr>
          <a:xfrm>
            <a:off x="6856952" y="4079346"/>
            <a:ext cx="2074203" cy="2074203"/>
          </a:xfrm>
          <a:prstGeom prst="diagStrip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3" name="Picture 4">
            <a:extLst>
              <a:ext uri="{FF2B5EF4-FFF2-40B4-BE49-F238E27FC236}">
                <a16:creationId xmlns:a16="http://schemas.microsoft.com/office/drawing/2014/main" id="{D1D818CE-5607-B201-B3EC-FDE8304DFE5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873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rtwork-C">
    <p:spTree>
      <p:nvGrpSpPr>
        <p:cNvPr id="1" name=""/>
        <p:cNvGrpSpPr/>
        <p:nvPr/>
      </p:nvGrpSpPr>
      <p:grpSpPr>
        <a:xfrm>
          <a:off x="0" y="0"/>
          <a:ext cx="0" cy="0"/>
          <a:chOff x="0" y="0"/>
          <a:chExt cx="0" cy="0"/>
        </a:xfrm>
      </p:grpSpPr>
      <p:sp>
        <p:nvSpPr>
          <p:cNvPr id="28" name="Right Triangle 27">
            <a:extLst>
              <a:ext uri="{FF2B5EF4-FFF2-40B4-BE49-F238E27FC236}">
                <a16:creationId xmlns:a16="http://schemas.microsoft.com/office/drawing/2014/main" id="{7D183239-C200-6F13-F09E-554EBA825381}"/>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9" name="Picture 28" descr="A blue letter on a white background&#10;&#10;Description automatically generated">
            <a:extLst>
              <a:ext uri="{FF2B5EF4-FFF2-40B4-BE49-F238E27FC236}">
                <a16:creationId xmlns:a16="http://schemas.microsoft.com/office/drawing/2014/main" id="{D2291EA4-3426-66AA-F449-644FDEF5564A}"/>
              </a:ext>
            </a:extLst>
          </p:cNvPr>
          <p:cNvPicPr>
            <a:picLocks noChangeAspect="1"/>
          </p:cNvPicPr>
          <p:nvPr userDrawn="1"/>
        </p:nvPicPr>
        <p:blipFill>
          <a:blip r:embed="rId2"/>
          <a:stretch>
            <a:fillRect/>
          </a:stretch>
        </p:blipFill>
        <p:spPr>
          <a:xfrm>
            <a:off x="386603" y="6356350"/>
            <a:ext cx="1474695" cy="266264"/>
          </a:xfrm>
          <a:prstGeom prst="rect">
            <a:avLst/>
          </a:prstGeom>
        </p:spPr>
      </p:pic>
      <p:sp>
        <p:nvSpPr>
          <p:cNvPr id="2" name="Title 1">
            <a:extLst>
              <a:ext uri="{FF2B5EF4-FFF2-40B4-BE49-F238E27FC236}">
                <a16:creationId xmlns:a16="http://schemas.microsoft.com/office/drawing/2014/main" id="{CC67ADD4-ABA2-6531-BA05-5EC66073DED1}"/>
              </a:ext>
            </a:extLst>
          </p:cNvPr>
          <p:cNvSpPr>
            <a:spLocks noGrp="1"/>
          </p:cNvSpPr>
          <p:nvPr>
            <p:ph type="title"/>
          </p:nvPr>
        </p:nvSpPr>
        <p:spPr/>
        <p:txBody>
          <a:bodyPr lIns="0"/>
          <a:lstStyle/>
          <a:p>
            <a:r>
              <a:rPr lang="en-US"/>
              <a:t>Click to edit Master title style</a:t>
            </a:r>
          </a:p>
        </p:txBody>
      </p:sp>
      <p:sp>
        <p:nvSpPr>
          <p:cNvPr id="5" name="Slide Number Placeholder 4">
            <a:extLst>
              <a:ext uri="{FF2B5EF4-FFF2-40B4-BE49-F238E27FC236}">
                <a16:creationId xmlns:a16="http://schemas.microsoft.com/office/drawing/2014/main" id="{71F550EE-7277-420A-E355-368C41934965}"/>
              </a:ext>
            </a:extLst>
          </p:cNvPr>
          <p:cNvSpPr>
            <a:spLocks noGrp="1"/>
          </p:cNvSpPr>
          <p:nvPr>
            <p:ph type="sldNum" sz="quarter" idx="12"/>
          </p:nvPr>
        </p:nvSpPr>
        <p:spPr/>
        <p:txBody>
          <a:bodyPr/>
          <a:lstStyle/>
          <a:p>
            <a:fld id="{FF5752C8-D011-A44F-A6E2-A1B2BF8B81E4}" type="slidenum">
              <a:rPr lang="en-US" smtClean="0"/>
              <a:t>‹#›</a:t>
            </a:fld>
            <a:endParaRPr lang="en-US"/>
          </a:p>
        </p:txBody>
      </p:sp>
      <p:sp>
        <p:nvSpPr>
          <p:cNvPr id="3" name="TextBox 2">
            <a:extLst>
              <a:ext uri="{FF2B5EF4-FFF2-40B4-BE49-F238E27FC236}">
                <a16:creationId xmlns:a16="http://schemas.microsoft.com/office/drawing/2014/main" id="{F9EFEC15-75B5-F43D-FAFD-43FE0980DF39}"/>
              </a:ext>
            </a:extLst>
          </p:cNvPr>
          <p:cNvSpPr txBox="1"/>
          <p:nvPr userDrawn="1"/>
        </p:nvSpPr>
        <p:spPr>
          <a:xfrm>
            <a:off x="381000" y="1356621"/>
            <a:ext cx="4406591" cy="369332"/>
          </a:xfrm>
          <a:prstGeom prst="rect">
            <a:avLst/>
          </a:prstGeom>
          <a:noFill/>
        </p:spPr>
        <p:txBody>
          <a:bodyPr wrap="none" rtlCol="0">
            <a:spAutoFit/>
          </a:bodyPr>
          <a:lstStyle/>
          <a:p>
            <a:r>
              <a:rPr lang="en-US" dirty="0"/>
              <a:t>Recommended Three-Color Combinations</a:t>
            </a:r>
          </a:p>
        </p:txBody>
      </p:sp>
      <p:sp>
        <p:nvSpPr>
          <p:cNvPr id="4" name="Rectangle 3">
            <a:extLst>
              <a:ext uri="{FF2B5EF4-FFF2-40B4-BE49-F238E27FC236}">
                <a16:creationId xmlns:a16="http://schemas.microsoft.com/office/drawing/2014/main" id="{1676DB3E-E738-31EC-D643-297DDBAF4BCD}"/>
              </a:ext>
            </a:extLst>
          </p:cNvPr>
          <p:cNvSpPr/>
          <p:nvPr userDrawn="1"/>
        </p:nvSpPr>
        <p:spPr>
          <a:xfrm>
            <a:off x="515472" y="1735235"/>
            <a:ext cx="818514" cy="8229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560D781-6241-55CB-1B89-43EED1847570}"/>
              </a:ext>
            </a:extLst>
          </p:cNvPr>
          <p:cNvSpPr/>
          <p:nvPr userDrawn="1"/>
        </p:nvSpPr>
        <p:spPr>
          <a:xfrm>
            <a:off x="1341381" y="1735235"/>
            <a:ext cx="818514" cy="82296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4CFC661-5ED1-F376-D5B2-918EFC0D84C9}"/>
              </a:ext>
            </a:extLst>
          </p:cNvPr>
          <p:cNvSpPr/>
          <p:nvPr userDrawn="1"/>
        </p:nvSpPr>
        <p:spPr>
          <a:xfrm>
            <a:off x="2167290" y="1735235"/>
            <a:ext cx="818514" cy="82296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1B036DF-3D38-4FE5-0F61-5EA857EFF451}"/>
              </a:ext>
            </a:extLst>
          </p:cNvPr>
          <p:cNvSpPr/>
          <p:nvPr userDrawn="1"/>
        </p:nvSpPr>
        <p:spPr>
          <a:xfrm>
            <a:off x="3715872" y="1735235"/>
            <a:ext cx="818514" cy="8229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C7DB2E1-4CE8-6F94-7AB3-E994BEE0657E}"/>
              </a:ext>
            </a:extLst>
          </p:cNvPr>
          <p:cNvSpPr/>
          <p:nvPr userDrawn="1"/>
        </p:nvSpPr>
        <p:spPr>
          <a:xfrm>
            <a:off x="4541781" y="1735235"/>
            <a:ext cx="818514" cy="82296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991C49-C89A-4417-42EC-320FC1C7FE2A}"/>
              </a:ext>
            </a:extLst>
          </p:cNvPr>
          <p:cNvSpPr/>
          <p:nvPr userDrawn="1"/>
        </p:nvSpPr>
        <p:spPr>
          <a:xfrm>
            <a:off x="5367690" y="1735235"/>
            <a:ext cx="818514" cy="82296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A20A68D-E0FD-2329-8E17-91D0215434C7}"/>
              </a:ext>
            </a:extLst>
          </p:cNvPr>
          <p:cNvSpPr txBox="1"/>
          <p:nvPr userDrawn="1"/>
        </p:nvSpPr>
        <p:spPr>
          <a:xfrm>
            <a:off x="381000" y="3348274"/>
            <a:ext cx="4245458" cy="369332"/>
          </a:xfrm>
          <a:prstGeom prst="rect">
            <a:avLst/>
          </a:prstGeom>
          <a:noFill/>
        </p:spPr>
        <p:txBody>
          <a:bodyPr wrap="none" rtlCol="0">
            <a:spAutoFit/>
          </a:bodyPr>
          <a:lstStyle/>
          <a:p>
            <a:r>
              <a:rPr lang="en-US" dirty="0"/>
              <a:t>Recommended Two-Color Combinations</a:t>
            </a:r>
          </a:p>
        </p:txBody>
      </p:sp>
      <p:sp>
        <p:nvSpPr>
          <p:cNvPr id="13" name="Rectangle 12">
            <a:extLst>
              <a:ext uri="{FF2B5EF4-FFF2-40B4-BE49-F238E27FC236}">
                <a16:creationId xmlns:a16="http://schemas.microsoft.com/office/drawing/2014/main" id="{74C1A926-9AC3-2243-FA2E-7AB1A7184003}"/>
              </a:ext>
            </a:extLst>
          </p:cNvPr>
          <p:cNvSpPr/>
          <p:nvPr userDrawn="1"/>
        </p:nvSpPr>
        <p:spPr>
          <a:xfrm>
            <a:off x="515472" y="3717606"/>
            <a:ext cx="818514" cy="81851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908DDC-2572-76AD-9A4F-F3ED95DDD475}"/>
              </a:ext>
            </a:extLst>
          </p:cNvPr>
          <p:cNvSpPr/>
          <p:nvPr userDrawn="1"/>
        </p:nvSpPr>
        <p:spPr>
          <a:xfrm>
            <a:off x="1339720" y="3717606"/>
            <a:ext cx="818514" cy="81851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F85186F-EFE9-AE8F-6821-0D63CD221231}"/>
              </a:ext>
            </a:extLst>
          </p:cNvPr>
          <p:cNvSpPr/>
          <p:nvPr userDrawn="1"/>
        </p:nvSpPr>
        <p:spPr>
          <a:xfrm>
            <a:off x="2641094" y="3717606"/>
            <a:ext cx="818514" cy="81851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C5D6A2F-7F14-D7EB-3869-26203F992518}"/>
              </a:ext>
            </a:extLst>
          </p:cNvPr>
          <p:cNvSpPr/>
          <p:nvPr userDrawn="1"/>
        </p:nvSpPr>
        <p:spPr>
          <a:xfrm>
            <a:off x="3465342" y="3717606"/>
            <a:ext cx="818514" cy="8185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364F359-1F31-8857-405B-CA7DC6108CC2}"/>
              </a:ext>
            </a:extLst>
          </p:cNvPr>
          <p:cNvSpPr/>
          <p:nvPr userDrawn="1"/>
        </p:nvSpPr>
        <p:spPr>
          <a:xfrm>
            <a:off x="4765501" y="3717606"/>
            <a:ext cx="818514" cy="81851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7E9DB20-9476-6EA9-AECD-064398E5C25B}"/>
              </a:ext>
            </a:extLst>
          </p:cNvPr>
          <p:cNvSpPr/>
          <p:nvPr userDrawn="1"/>
        </p:nvSpPr>
        <p:spPr>
          <a:xfrm>
            <a:off x="5589749" y="3717606"/>
            <a:ext cx="818514" cy="81851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366ED26-8F55-B012-3E23-DDBB5CD5FD06}"/>
              </a:ext>
            </a:extLst>
          </p:cNvPr>
          <p:cNvSpPr/>
          <p:nvPr userDrawn="1"/>
        </p:nvSpPr>
        <p:spPr>
          <a:xfrm>
            <a:off x="515472" y="4929742"/>
            <a:ext cx="818514" cy="8185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D6F841D-E53A-C731-B2C8-EDA1E5E95C46}"/>
              </a:ext>
            </a:extLst>
          </p:cNvPr>
          <p:cNvSpPr/>
          <p:nvPr userDrawn="1"/>
        </p:nvSpPr>
        <p:spPr>
          <a:xfrm>
            <a:off x="1339720" y="4929742"/>
            <a:ext cx="818514" cy="81851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F62A46C-F80C-ECD4-A965-74A207EE45B0}"/>
              </a:ext>
            </a:extLst>
          </p:cNvPr>
          <p:cNvSpPr/>
          <p:nvPr userDrawn="1"/>
        </p:nvSpPr>
        <p:spPr>
          <a:xfrm>
            <a:off x="2639240" y="4929742"/>
            <a:ext cx="818514" cy="81851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23F2AE9-538E-9C42-3A99-7576474FFFF9}"/>
              </a:ext>
            </a:extLst>
          </p:cNvPr>
          <p:cNvSpPr/>
          <p:nvPr userDrawn="1"/>
        </p:nvSpPr>
        <p:spPr>
          <a:xfrm>
            <a:off x="3463488" y="4929742"/>
            <a:ext cx="818514" cy="81851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AD3FA20-1C78-EFCA-E67B-63E46D7A1546}"/>
              </a:ext>
            </a:extLst>
          </p:cNvPr>
          <p:cNvSpPr/>
          <p:nvPr userDrawn="1"/>
        </p:nvSpPr>
        <p:spPr>
          <a:xfrm>
            <a:off x="4763008" y="4929742"/>
            <a:ext cx="818514" cy="81851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E891840-05C7-AEB1-A14F-93E8FDBA70B2}"/>
              </a:ext>
            </a:extLst>
          </p:cNvPr>
          <p:cNvSpPr/>
          <p:nvPr userDrawn="1"/>
        </p:nvSpPr>
        <p:spPr>
          <a:xfrm>
            <a:off x="5587256" y="4929742"/>
            <a:ext cx="818514" cy="8185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a:extLst>
              <a:ext uri="{FF2B5EF4-FFF2-40B4-BE49-F238E27FC236}">
                <a16:creationId xmlns:a16="http://schemas.microsoft.com/office/drawing/2014/main" id="{B1AFE632-2F55-579B-F664-E324DCD3FF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654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514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bg>
      <p:bgPr>
        <a:gradFill flip="none" rotWithShape="1">
          <a:gsLst>
            <a:gs pos="7000">
              <a:schemeClr val="accent1"/>
            </a:gs>
            <a:gs pos="100000">
              <a:srgbClr val="06253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D1438E5-72E3-3A32-2503-EC4D02D485EC}"/>
              </a:ext>
            </a:extLst>
          </p:cNvPr>
          <p:cNvSpPr>
            <a:spLocks noGrp="1"/>
          </p:cNvSpPr>
          <p:nvPr>
            <p:ph type="body" idx="1" hasCustomPrompt="1"/>
          </p:nvPr>
        </p:nvSpPr>
        <p:spPr>
          <a:xfrm>
            <a:off x="623887" y="5842298"/>
            <a:ext cx="7886700" cy="494708"/>
          </a:xfrm>
        </p:spPr>
        <p:txBody>
          <a:bodyPr>
            <a:noAutofit/>
          </a:bodyPr>
          <a:lstStyle>
            <a:lvl1pPr marL="0" indent="0">
              <a:lnSpc>
                <a:spcPts val="800"/>
              </a:lnSpc>
              <a:buNone/>
              <a:defRPr sz="8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endParaRPr/>
          </a:p>
        </p:txBody>
      </p:sp>
      <p:cxnSp>
        <p:nvCxnSpPr>
          <p:cNvPr id="8" name="Straight Connector 7">
            <a:extLst>
              <a:ext uri="{FF2B5EF4-FFF2-40B4-BE49-F238E27FC236}">
                <a16:creationId xmlns:a16="http://schemas.microsoft.com/office/drawing/2014/main" id="{449EBAEE-57FA-2E60-2CD4-4142D28C6E6A}"/>
              </a:ext>
            </a:extLst>
          </p:cNvPr>
          <p:cNvCxnSpPr/>
          <p:nvPr userDrawn="1"/>
        </p:nvCxnSpPr>
        <p:spPr>
          <a:xfrm>
            <a:off x="729344" y="5413672"/>
            <a:ext cx="743494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Picture 3" descr="A white text on a black background&#10;&#10;AI-generated content may be incorrect.">
            <a:extLst>
              <a:ext uri="{FF2B5EF4-FFF2-40B4-BE49-F238E27FC236}">
                <a16:creationId xmlns:a16="http://schemas.microsoft.com/office/drawing/2014/main" id="{BF95CB9D-D748-6603-A1F0-4844ACE1025A}"/>
              </a:ext>
            </a:extLst>
          </p:cNvPr>
          <p:cNvPicPr>
            <a:picLocks noChangeAspect="1"/>
          </p:cNvPicPr>
          <p:nvPr userDrawn="1"/>
        </p:nvPicPr>
        <p:blipFill>
          <a:blip r:embed="rId2"/>
          <a:stretch>
            <a:fillRect/>
          </a:stretch>
        </p:blipFill>
        <p:spPr>
          <a:xfrm>
            <a:off x="3527581" y="768348"/>
            <a:ext cx="2088839" cy="377151"/>
          </a:xfrm>
          <a:prstGeom prst="rect">
            <a:avLst/>
          </a:prstGeom>
        </p:spPr>
      </p:pic>
      <p:grpSp>
        <p:nvGrpSpPr>
          <p:cNvPr id="5" name="Group 4">
            <a:extLst>
              <a:ext uri="{FF2B5EF4-FFF2-40B4-BE49-F238E27FC236}">
                <a16:creationId xmlns:a16="http://schemas.microsoft.com/office/drawing/2014/main" id="{935ED32D-A8A0-F920-6B8A-792B7B60F89C}"/>
              </a:ext>
            </a:extLst>
          </p:cNvPr>
          <p:cNvGrpSpPr/>
          <p:nvPr userDrawn="1"/>
        </p:nvGrpSpPr>
        <p:grpSpPr>
          <a:xfrm>
            <a:off x="442566" y="2365197"/>
            <a:ext cx="2561452" cy="2529649"/>
            <a:chOff x="1803488" y="2181123"/>
            <a:chExt cx="2561452" cy="2410918"/>
          </a:xfrm>
        </p:grpSpPr>
        <p:sp>
          <p:nvSpPr>
            <p:cNvPr id="6" name="TextBox 5">
              <a:extLst>
                <a:ext uri="{FF2B5EF4-FFF2-40B4-BE49-F238E27FC236}">
                  <a16:creationId xmlns:a16="http://schemas.microsoft.com/office/drawing/2014/main" id="{C02B1E63-C365-1B35-5906-6C9727AC7A84}"/>
                </a:ext>
              </a:extLst>
            </p:cNvPr>
            <p:cNvSpPr txBox="1">
              <a:spLocks noChangeArrowheads="1"/>
            </p:cNvSpPr>
            <p:nvPr/>
          </p:nvSpPr>
          <p:spPr bwMode="black">
            <a:xfrm>
              <a:off x="1803488" y="3176466"/>
              <a:ext cx="2561452" cy="141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defPPr>
                <a:defRPr lang="en-US"/>
              </a:defPPr>
              <a:lvl1pPr algn="ctr" eaLnBrk="1" hangingPunct="1">
                <a:spcAft>
                  <a:spcPts val="600"/>
                </a:spcAft>
                <a:buClrTx/>
                <a:buFontTx/>
                <a:buNone/>
                <a:defRPr sz="1600" b="1">
                  <a:solidFill>
                    <a:schemeClr val="bg1"/>
                  </a:solidFill>
                  <a:latin typeface="+mj-lt"/>
                </a:defRPr>
              </a:lvl1pPr>
              <a:lvl2pPr marL="12700" lvl="1" indent="0" algn="ctr" eaLnBrk="1" hangingPunct="1">
                <a:lnSpc>
                  <a:spcPts val="1763"/>
                </a:lnSpc>
                <a:buClrTx/>
                <a:buNone/>
                <a:defRPr sz="1400">
                  <a:solidFill>
                    <a:schemeClr val="bg1"/>
                  </a:solidFill>
                  <a:latin typeface="+mj-lt"/>
                </a:defRPr>
              </a:lvl2pPr>
              <a:lvl3pPr marL="1143000" indent="-228600">
                <a:spcBef>
                  <a:spcPct val="20000"/>
                </a:spcBef>
                <a:buClr>
                  <a:schemeClr val="accent1"/>
                </a:buClr>
                <a:buChar char="•"/>
                <a:defRPr sz="2400">
                  <a:latin typeface="Calibri" panose="020F0502020204030204" pitchFamily="34" charset="0"/>
                </a:defRPr>
              </a:lvl3pPr>
              <a:lvl4pPr marL="1600200" indent="-228600">
                <a:spcBef>
                  <a:spcPct val="20000"/>
                </a:spcBef>
                <a:buClr>
                  <a:schemeClr val="accent1"/>
                </a:buClr>
                <a:buChar char="–"/>
                <a:defRPr sz="2000">
                  <a:latin typeface="Calibri" panose="020F0502020204030204" pitchFamily="34" charset="0"/>
                </a:defRPr>
              </a:lvl4pPr>
              <a:lvl5pPr marL="2057400" indent="-228600">
                <a:spcBef>
                  <a:spcPct val="20000"/>
                </a:spcBef>
                <a:buClr>
                  <a:schemeClr val="accent1"/>
                </a:buClr>
                <a:buChar char="»"/>
                <a:defRPr sz="2000">
                  <a:latin typeface="Calibri" panose="020F0502020204030204" pitchFamily="34" charset="0"/>
                </a:defRPr>
              </a:lvl5pPr>
              <a:lvl6pPr marL="2514600" indent="-228600" eaLnBrk="0" fontAlgn="base" hangingPunct="0">
                <a:spcBef>
                  <a:spcPct val="20000"/>
                </a:spcBef>
                <a:spcAft>
                  <a:spcPct val="0"/>
                </a:spcAft>
                <a:buClr>
                  <a:schemeClr val="accent1"/>
                </a:buClr>
                <a:buChar char="»"/>
                <a:defRPr sz="2000">
                  <a:latin typeface="Calibri" panose="020F0502020204030204" pitchFamily="34" charset="0"/>
                </a:defRPr>
              </a:lvl6pPr>
              <a:lvl7pPr marL="2971800" indent="-228600" eaLnBrk="0" fontAlgn="base" hangingPunct="0">
                <a:spcBef>
                  <a:spcPct val="20000"/>
                </a:spcBef>
                <a:spcAft>
                  <a:spcPct val="0"/>
                </a:spcAft>
                <a:buClr>
                  <a:schemeClr val="accent1"/>
                </a:buClr>
                <a:buChar char="»"/>
                <a:defRPr sz="2000">
                  <a:latin typeface="Calibri" panose="020F0502020204030204" pitchFamily="34" charset="0"/>
                </a:defRPr>
              </a:lvl7pPr>
              <a:lvl8pPr marL="3429000" indent="-228600" eaLnBrk="0" fontAlgn="base" hangingPunct="0">
                <a:spcBef>
                  <a:spcPct val="20000"/>
                </a:spcBef>
                <a:spcAft>
                  <a:spcPct val="0"/>
                </a:spcAft>
                <a:buClr>
                  <a:schemeClr val="accent1"/>
                </a:buClr>
                <a:buChar char="»"/>
                <a:defRPr sz="2000">
                  <a:latin typeface="Calibri" panose="020F0502020204030204" pitchFamily="34" charset="0"/>
                </a:defRPr>
              </a:lvl8pPr>
              <a:lvl9pPr marL="3886200" indent="-228600" eaLnBrk="0" fontAlgn="base" hangingPunct="0">
                <a:spcBef>
                  <a:spcPct val="20000"/>
                </a:spcBef>
                <a:spcAft>
                  <a:spcPct val="0"/>
                </a:spcAft>
                <a:buClr>
                  <a:schemeClr val="accent1"/>
                </a:buClr>
                <a:buChar char="»"/>
                <a:defRPr sz="2000">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en-US" altLang="en-US" sz="1600" b="1" i="0" u="none" strike="noStrike" kern="1200" cap="none" spc="30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CONTACT</a:t>
              </a:r>
            </a:p>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Attorney Name</a:t>
              </a: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+1 555 867 5309</a:t>
              </a: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effectLst/>
                  <a:uLnTx/>
                  <a:uFillTx/>
                  <a:latin typeface="Segoe UI" panose="020B0502040204020203" pitchFamily="34" charset="0"/>
                  <a:ea typeface="+mn-ea"/>
                  <a:cs typeface="Segoe UI" panose="020B0502040204020203" pitchFamily="34" charset="0"/>
                </a:rPr>
                <a:t>flastname@Hunton.com</a:t>
              </a:r>
            </a:p>
          </p:txBody>
        </p:sp>
        <p:grpSp>
          <p:nvGrpSpPr>
            <p:cNvPr id="7" name="Group 6">
              <a:extLst>
                <a:ext uri="{FF2B5EF4-FFF2-40B4-BE49-F238E27FC236}">
                  <a16:creationId xmlns:a16="http://schemas.microsoft.com/office/drawing/2014/main" id="{D0CDE217-42C2-A9D0-D914-2EC790031C52}"/>
                </a:ext>
              </a:extLst>
            </p:cNvPr>
            <p:cNvGrpSpPr/>
            <p:nvPr/>
          </p:nvGrpSpPr>
          <p:grpSpPr bwMode="black">
            <a:xfrm>
              <a:off x="2873815" y="2181123"/>
              <a:ext cx="420799" cy="716305"/>
              <a:chOff x="3963989" y="1004888"/>
              <a:chExt cx="254000" cy="422275"/>
            </a:xfrm>
            <a:solidFill>
              <a:schemeClr val="bg1"/>
            </a:solidFill>
          </p:grpSpPr>
          <p:sp>
            <p:nvSpPr>
              <p:cNvPr id="9" name="Freeform 39">
                <a:extLst>
                  <a:ext uri="{FF2B5EF4-FFF2-40B4-BE49-F238E27FC236}">
                    <a16:creationId xmlns:a16="http://schemas.microsoft.com/office/drawing/2014/main" id="{9143880A-E94D-46AF-9473-2D64275DEFBE}"/>
                  </a:ext>
                </a:extLst>
              </p:cNvPr>
              <p:cNvSpPr>
                <a:spLocks noEditPoints="1"/>
              </p:cNvSpPr>
              <p:nvPr/>
            </p:nvSpPr>
            <p:spPr bwMode="black">
              <a:xfrm>
                <a:off x="3963989" y="1004888"/>
                <a:ext cx="254000" cy="422275"/>
              </a:xfrm>
              <a:custGeom>
                <a:avLst/>
                <a:gdLst>
                  <a:gd name="T0" fmla="*/ 232 w 255"/>
                  <a:gd name="T1" fmla="*/ 0 h 425"/>
                  <a:gd name="T2" fmla="*/ 23 w 255"/>
                  <a:gd name="T3" fmla="*/ 0 h 425"/>
                  <a:gd name="T4" fmla="*/ 0 w 255"/>
                  <a:gd name="T5" fmla="*/ 22 h 425"/>
                  <a:gd name="T6" fmla="*/ 0 w 255"/>
                  <a:gd name="T7" fmla="*/ 402 h 425"/>
                  <a:gd name="T8" fmla="*/ 23 w 255"/>
                  <a:gd name="T9" fmla="*/ 425 h 425"/>
                  <a:gd name="T10" fmla="*/ 232 w 255"/>
                  <a:gd name="T11" fmla="*/ 425 h 425"/>
                  <a:gd name="T12" fmla="*/ 255 w 255"/>
                  <a:gd name="T13" fmla="*/ 402 h 425"/>
                  <a:gd name="T14" fmla="*/ 255 w 255"/>
                  <a:gd name="T15" fmla="*/ 22 h 425"/>
                  <a:gd name="T16" fmla="*/ 232 w 255"/>
                  <a:gd name="T17" fmla="*/ 0 h 425"/>
                  <a:gd name="T18" fmla="*/ 236 w 255"/>
                  <a:gd name="T19" fmla="*/ 402 h 425"/>
                  <a:gd name="T20" fmla="*/ 232 w 255"/>
                  <a:gd name="T21" fmla="*/ 406 h 425"/>
                  <a:gd name="T22" fmla="*/ 23 w 255"/>
                  <a:gd name="T23" fmla="*/ 406 h 425"/>
                  <a:gd name="T24" fmla="*/ 19 w 255"/>
                  <a:gd name="T25" fmla="*/ 402 h 425"/>
                  <a:gd name="T26" fmla="*/ 19 w 255"/>
                  <a:gd name="T27" fmla="*/ 22 h 425"/>
                  <a:gd name="T28" fmla="*/ 23 w 255"/>
                  <a:gd name="T29" fmla="*/ 18 h 425"/>
                  <a:gd name="T30" fmla="*/ 232 w 255"/>
                  <a:gd name="T31" fmla="*/ 18 h 425"/>
                  <a:gd name="T32" fmla="*/ 236 w 255"/>
                  <a:gd name="T33" fmla="*/ 22 h 425"/>
                  <a:gd name="T34" fmla="*/ 236 w 255"/>
                  <a:gd name="T35" fmla="*/ 402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5" h="425">
                    <a:moveTo>
                      <a:pt x="232" y="0"/>
                    </a:moveTo>
                    <a:cubicBezTo>
                      <a:pt x="23" y="0"/>
                      <a:pt x="23" y="0"/>
                      <a:pt x="23" y="0"/>
                    </a:cubicBezTo>
                    <a:cubicBezTo>
                      <a:pt x="10" y="0"/>
                      <a:pt x="0" y="10"/>
                      <a:pt x="0" y="22"/>
                    </a:cubicBezTo>
                    <a:cubicBezTo>
                      <a:pt x="0" y="402"/>
                      <a:pt x="0" y="402"/>
                      <a:pt x="0" y="402"/>
                    </a:cubicBezTo>
                    <a:cubicBezTo>
                      <a:pt x="0" y="414"/>
                      <a:pt x="10" y="425"/>
                      <a:pt x="23" y="425"/>
                    </a:cubicBezTo>
                    <a:cubicBezTo>
                      <a:pt x="232" y="425"/>
                      <a:pt x="232" y="425"/>
                      <a:pt x="232" y="425"/>
                    </a:cubicBezTo>
                    <a:cubicBezTo>
                      <a:pt x="245" y="425"/>
                      <a:pt x="255" y="414"/>
                      <a:pt x="255" y="402"/>
                    </a:cubicBezTo>
                    <a:cubicBezTo>
                      <a:pt x="255" y="22"/>
                      <a:pt x="255" y="22"/>
                      <a:pt x="255" y="22"/>
                    </a:cubicBezTo>
                    <a:cubicBezTo>
                      <a:pt x="255" y="10"/>
                      <a:pt x="245" y="0"/>
                      <a:pt x="232" y="0"/>
                    </a:cubicBezTo>
                    <a:close/>
                    <a:moveTo>
                      <a:pt x="236" y="402"/>
                    </a:moveTo>
                    <a:cubicBezTo>
                      <a:pt x="236" y="404"/>
                      <a:pt x="234" y="406"/>
                      <a:pt x="232" y="406"/>
                    </a:cubicBezTo>
                    <a:cubicBezTo>
                      <a:pt x="23" y="406"/>
                      <a:pt x="23" y="406"/>
                      <a:pt x="23" y="406"/>
                    </a:cubicBezTo>
                    <a:cubicBezTo>
                      <a:pt x="21" y="406"/>
                      <a:pt x="19" y="404"/>
                      <a:pt x="19" y="402"/>
                    </a:cubicBezTo>
                    <a:cubicBezTo>
                      <a:pt x="19" y="22"/>
                      <a:pt x="19" y="22"/>
                      <a:pt x="19" y="22"/>
                    </a:cubicBezTo>
                    <a:cubicBezTo>
                      <a:pt x="19" y="20"/>
                      <a:pt x="21" y="18"/>
                      <a:pt x="23" y="18"/>
                    </a:cubicBezTo>
                    <a:cubicBezTo>
                      <a:pt x="232" y="18"/>
                      <a:pt x="232" y="18"/>
                      <a:pt x="232" y="18"/>
                    </a:cubicBezTo>
                    <a:cubicBezTo>
                      <a:pt x="234" y="18"/>
                      <a:pt x="236" y="20"/>
                      <a:pt x="236" y="22"/>
                    </a:cubicBezTo>
                    <a:lnTo>
                      <a:pt x="236" y="402"/>
                    </a:lnTo>
                    <a:close/>
                  </a:path>
                </a:pathLst>
              </a:custGeom>
              <a:grpFill/>
              <a:ln>
                <a:noFill/>
              </a:ln>
            </p:spPr>
            <p:txBody>
              <a:bodyPr lIns="37157" tIns="18579" rIns="37157" bIns="1857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44"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0" name="Freeform 40">
                <a:extLst>
                  <a:ext uri="{FF2B5EF4-FFF2-40B4-BE49-F238E27FC236}">
                    <a16:creationId xmlns:a16="http://schemas.microsoft.com/office/drawing/2014/main" id="{56C6873A-3662-4332-4747-C10040932ED7}"/>
                  </a:ext>
                </a:extLst>
              </p:cNvPr>
              <p:cNvSpPr>
                <a:spLocks noEditPoints="1"/>
              </p:cNvSpPr>
              <p:nvPr/>
            </p:nvSpPr>
            <p:spPr bwMode="black">
              <a:xfrm>
                <a:off x="3990976" y="1068388"/>
                <a:ext cx="200025" cy="293688"/>
              </a:xfrm>
              <a:custGeom>
                <a:avLst/>
                <a:gdLst>
                  <a:gd name="T0" fmla="*/ 192 w 202"/>
                  <a:gd name="T1" fmla="*/ 0 h 294"/>
                  <a:gd name="T2" fmla="*/ 9 w 202"/>
                  <a:gd name="T3" fmla="*/ 0 h 294"/>
                  <a:gd name="T4" fmla="*/ 0 w 202"/>
                  <a:gd name="T5" fmla="*/ 10 h 294"/>
                  <a:gd name="T6" fmla="*/ 0 w 202"/>
                  <a:gd name="T7" fmla="*/ 285 h 294"/>
                  <a:gd name="T8" fmla="*/ 9 w 202"/>
                  <a:gd name="T9" fmla="*/ 294 h 294"/>
                  <a:gd name="T10" fmla="*/ 192 w 202"/>
                  <a:gd name="T11" fmla="*/ 294 h 294"/>
                  <a:gd name="T12" fmla="*/ 202 w 202"/>
                  <a:gd name="T13" fmla="*/ 285 h 294"/>
                  <a:gd name="T14" fmla="*/ 202 w 202"/>
                  <a:gd name="T15" fmla="*/ 10 h 294"/>
                  <a:gd name="T16" fmla="*/ 192 w 202"/>
                  <a:gd name="T17" fmla="*/ 0 h 294"/>
                  <a:gd name="T18" fmla="*/ 183 w 202"/>
                  <a:gd name="T19" fmla="*/ 275 h 294"/>
                  <a:gd name="T20" fmla="*/ 18 w 202"/>
                  <a:gd name="T21" fmla="*/ 275 h 294"/>
                  <a:gd name="T22" fmla="*/ 18 w 202"/>
                  <a:gd name="T23" fmla="*/ 19 h 294"/>
                  <a:gd name="T24" fmla="*/ 183 w 202"/>
                  <a:gd name="T25" fmla="*/ 19 h 294"/>
                  <a:gd name="T26" fmla="*/ 183 w 202"/>
                  <a:gd name="T27" fmla="*/ 27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2" h="294">
                    <a:moveTo>
                      <a:pt x="192" y="0"/>
                    </a:moveTo>
                    <a:cubicBezTo>
                      <a:pt x="9" y="0"/>
                      <a:pt x="9" y="0"/>
                      <a:pt x="9" y="0"/>
                    </a:cubicBezTo>
                    <a:cubicBezTo>
                      <a:pt x="4" y="0"/>
                      <a:pt x="0" y="4"/>
                      <a:pt x="0" y="10"/>
                    </a:cubicBezTo>
                    <a:cubicBezTo>
                      <a:pt x="0" y="285"/>
                      <a:pt x="0" y="285"/>
                      <a:pt x="0" y="285"/>
                    </a:cubicBezTo>
                    <a:cubicBezTo>
                      <a:pt x="0" y="290"/>
                      <a:pt x="4" y="294"/>
                      <a:pt x="9" y="294"/>
                    </a:cubicBezTo>
                    <a:cubicBezTo>
                      <a:pt x="192" y="294"/>
                      <a:pt x="192" y="294"/>
                      <a:pt x="192" y="294"/>
                    </a:cubicBezTo>
                    <a:cubicBezTo>
                      <a:pt x="197" y="294"/>
                      <a:pt x="202" y="290"/>
                      <a:pt x="202" y="285"/>
                    </a:cubicBezTo>
                    <a:cubicBezTo>
                      <a:pt x="202" y="10"/>
                      <a:pt x="202" y="10"/>
                      <a:pt x="202" y="10"/>
                    </a:cubicBezTo>
                    <a:cubicBezTo>
                      <a:pt x="202" y="4"/>
                      <a:pt x="197" y="0"/>
                      <a:pt x="192" y="0"/>
                    </a:cubicBezTo>
                    <a:close/>
                    <a:moveTo>
                      <a:pt x="183" y="275"/>
                    </a:moveTo>
                    <a:cubicBezTo>
                      <a:pt x="18" y="275"/>
                      <a:pt x="18" y="275"/>
                      <a:pt x="18" y="275"/>
                    </a:cubicBezTo>
                    <a:cubicBezTo>
                      <a:pt x="18" y="19"/>
                      <a:pt x="18" y="19"/>
                      <a:pt x="18" y="19"/>
                    </a:cubicBezTo>
                    <a:cubicBezTo>
                      <a:pt x="183" y="19"/>
                      <a:pt x="183" y="19"/>
                      <a:pt x="183" y="19"/>
                    </a:cubicBezTo>
                    <a:lnTo>
                      <a:pt x="183" y="275"/>
                    </a:lnTo>
                    <a:close/>
                  </a:path>
                </a:pathLst>
              </a:custGeom>
              <a:grpFill/>
              <a:ln>
                <a:noFill/>
              </a:ln>
            </p:spPr>
            <p:txBody>
              <a:bodyPr lIns="37157" tIns="18579" rIns="37157" bIns="1857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44"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1" name="Oval 41">
                <a:extLst>
                  <a:ext uri="{FF2B5EF4-FFF2-40B4-BE49-F238E27FC236}">
                    <a16:creationId xmlns:a16="http://schemas.microsoft.com/office/drawing/2014/main" id="{A48F3DCA-5BE5-C313-CCD7-A9A53346C71D}"/>
                  </a:ext>
                </a:extLst>
              </p:cNvPr>
              <p:cNvSpPr>
                <a:spLocks noChangeArrowheads="1"/>
              </p:cNvSpPr>
              <p:nvPr/>
            </p:nvSpPr>
            <p:spPr bwMode="black">
              <a:xfrm>
                <a:off x="4075114" y="1362076"/>
                <a:ext cx="44450" cy="46038"/>
              </a:xfrm>
              <a:prstGeom prst="ellipse">
                <a:avLst/>
              </a:prstGeom>
              <a:grpFill/>
              <a:ln>
                <a:noFill/>
              </a:ln>
            </p:spPr>
            <p:txBody>
              <a:bodyPr lIns="37157" tIns="18579" rIns="37157" bIns="1857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44"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2" name="Freeform 42">
                <a:extLst>
                  <a:ext uri="{FF2B5EF4-FFF2-40B4-BE49-F238E27FC236}">
                    <a16:creationId xmlns:a16="http://schemas.microsoft.com/office/drawing/2014/main" id="{01F482E9-67B7-1AA6-C49D-C75A6909DFB9}"/>
                  </a:ext>
                </a:extLst>
              </p:cNvPr>
              <p:cNvSpPr>
                <a:spLocks/>
              </p:cNvSpPr>
              <p:nvPr/>
            </p:nvSpPr>
            <p:spPr bwMode="black">
              <a:xfrm>
                <a:off x="4054476" y="1042988"/>
                <a:ext cx="71438" cy="19050"/>
              </a:xfrm>
              <a:custGeom>
                <a:avLst/>
                <a:gdLst>
                  <a:gd name="T0" fmla="*/ 9 w 71"/>
                  <a:gd name="T1" fmla="*/ 19 h 19"/>
                  <a:gd name="T2" fmla="*/ 62 w 71"/>
                  <a:gd name="T3" fmla="*/ 19 h 19"/>
                  <a:gd name="T4" fmla="*/ 71 w 71"/>
                  <a:gd name="T5" fmla="*/ 9 h 19"/>
                  <a:gd name="T6" fmla="*/ 62 w 71"/>
                  <a:gd name="T7" fmla="*/ 0 h 19"/>
                  <a:gd name="T8" fmla="*/ 9 w 71"/>
                  <a:gd name="T9" fmla="*/ 0 h 19"/>
                  <a:gd name="T10" fmla="*/ 0 w 71"/>
                  <a:gd name="T11" fmla="*/ 9 h 19"/>
                  <a:gd name="T12" fmla="*/ 9 w 71"/>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71" h="19">
                    <a:moveTo>
                      <a:pt x="9" y="19"/>
                    </a:moveTo>
                    <a:cubicBezTo>
                      <a:pt x="62" y="19"/>
                      <a:pt x="62" y="19"/>
                      <a:pt x="62" y="19"/>
                    </a:cubicBezTo>
                    <a:cubicBezTo>
                      <a:pt x="67" y="19"/>
                      <a:pt x="71" y="14"/>
                      <a:pt x="71" y="9"/>
                    </a:cubicBezTo>
                    <a:cubicBezTo>
                      <a:pt x="71" y="4"/>
                      <a:pt x="67" y="0"/>
                      <a:pt x="62" y="0"/>
                    </a:cubicBezTo>
                    <a:cubicBezTo>
                      <a:pt x="9" y="0"/>
                      <a:pt x="9" y="0"/>
                      <a:pt x="9" y="0"/>
                    </a:cubicBezTo>
                    <a:cubicBezTo>
                      <a:pt x="4" y="0"/>
                      <a:pt x="0" y="4"/>
                      <a:pt x="0" y="9"/>
                    </a:cubicBezTo>
                    <a:cubicBezTo>
                      <a:pt x="0" y="14"/>
                      <a:pt x="4" y="19"/>
                      <a:pt x="9" y="19"/>
                    </a:cubicBezTo>
                    <a:close/>
                  </a:path>
                </a:pathLst>
              </a:custGeom>
              <a:grpFill/>
              <a:ln>
                <a:noFill/>
              </a:ln>
            </p:spPr>
            <p:txBody>
              <a:bodyPr lIns="37157" tIns="18579" rIns="37157" bIns="1857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44" b="0" i="0" u="none" strike="noStrike" kern="1200" cap="none" spc="0" normalizeH="0" baseline="0" noProof="0" dirty="0">
                  <a:ln>
                    <a:noFill/>
                  </a:ln>
                  <a:solidFill>
                    <a:srgbClr val="000000"/>
                  </a:solidFill>
                  <a:effectLst/>
                  <a:uLnTx/>
                  <a:uFillTx/>
                  <a:latin typeface="Arial" charset="0"/>
                  <a:ea typeface="+mn-ea"/>
                  <a:cs typeface="+mn-cs"/>
                </a:endParaRPr>
              </a:p>
            </p:txBody>
          </p:sp>
        </p:grpSp>
      </p:grpSp>
      <p:grpSp>
        <p:nvGrpSpPr>
          <p:cNvPr id="13" name="Group 12">
            <a:extLst>
              <a:ext uri="{FF2B5EF4-FFF2-40B4-BE49-F238E27FC236}">
                <a16:creationId xmlns:a16="http://schemas.microsoft.com/office/drawing/2014/main" id="{52A306F2-83C8-B31E-2DBA-1740E84738E1}"/>
              </a:ext>
            </a:extLst>
          </p:cNvPr>
          <p:cNvGrpSpPr/>
          <p:nvPr userDrawn="1"/>
        </p:nvGrpSpPr>
        <p:grpSpPr>
          <a:xfrm>
            <a:off x="3291274" y="2365197"/>
            <a:ext cx="2561452" cy="2101023"/>
            <a:chOff x="4668275" y="2186171"/>
            <a:chExt cx="2561452" cy="2101023"/>
          </a:xfrm>
        </p:grpSpPr>
        <p:sp>
          <p:nvSpPr>
            <p:cNvPr id="14" name="TextBox 6">
              <a:extLst>
                <a:ext uri="{FF2B5EF4-FFF2-40B4-BE49-F238E27FC236}">
                  <a16:creationId xmlns:a16="http://schemas.microsoft.com/office/drawing/2014/main" id="{A5A58101-D1E4-0C6B-0FC0-3E28B39160C9}"/>
                </a:ext>
              </a:extLst>
            </p:cNvPr>
            <p:cNvSpPr txBox="1">
              <a:spLocks noChangeArrowheads="1"/>
            </p:cNvSpPr>
            <p:nvPr/>
          </p:nvSpPr>
          <p:spPr bwMode="black">
            <a:xfrm>
              <a:off x="4668275" y="3176465"/>
              <a:ext cx="2561452" cy="1110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a:spcBef>
                  <a:spcPct val="20000"/>
                </a:spcBef>
                <a:buClr>
                  <a:schemeClr val="accent1"/>
                </a:buClr>
                <a:buChar char="•"/>
                <a:defRPr sz="2400">
                  <a:solidFill>
                    <a:schemeClr val="tx1"/>
                  </a:solidFill>
                  <a:latin typeface="Calibri" panose="020F0502020204030204" pitchFamily="34" charset="0"/>
                </a:defRPr>
              </a:lvl1pPr>
              <a:lvl2pPr marL="742950" indent="-285750">
                <a:spcBef>
                  <a:spcPct val="20000"/>
                </a:spcBef>
                <a:buClr>
                  <a:schemeClr val="accent1"/>
                </a:buClr>
                <a:buChar char="–"/>
                <a:defRPr sz="2400">
                  <a:solidFill>
                    <a:schemeClr val="tx1"/>
                  </a:solidFill>
                  <a:latin typeface="Calibri" panose="020F0502020204030204" pitchFamily="34" charset="0"/>
                </a:defRPr>
              </a:lvl2pPr>
              <a:lvl3pPr marL="1143000" indent="-228600">
                <a:spcBef>
                  <a:spcPct val="20000"/>
                </a:spcBef>
                <a:buClr>
                  <a:schemeClr val="accent1"/>
                </a:buClr>
                <a:buChar char="•"/>
                <a:defRPr sz="2400">
                  <a:solidFill>
                    <a:schemeClr val="tx1"/>
                  </a:solidFill>
                  <a:latin typeface="Calibri" panose="020F0502020204030204" pitchFamily="34" charset="0"/>
                </a:defRPr>
              </a:lvl3pPr>
              <a:lvl4pPr marL="1600200" indent="-228600">
                <a:spcBef>
                  <a:spcPct val="20000"/>
                </a:spcBef>
                <a:buClr>
                  <a:schemeClr val="accent1"/>
                </a:buClr>
                <a:buChar char="–"/>
                <a:defRPr sz="2000">
                  <a:solidFill>
                    <a:schemeClr val="tx1"/>
                  </a:solidFill>
                  <a:latin typeface="Calibri" panose="020F0502020204030204" pitchFamily="34" charset="0"/>
                </a:defRPr>
              </a:lvl4pPr>
              <a:lvl5pPr marL="2057400" indent="-228600">
                <a:spcBef>
                  <a:spcPct val="20000"/>
                </a:spcBef>
                <a:buClr>
                  <a:schemeClr val="accent1"/>
                </a:buClr>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accent1"/>
                </a:buClr>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accent1"/>
                </a:buClr>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accent1"/>
                </a:buClr>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accent1"/>
                </a:buClr>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en-US" altLang="en-US" sz="1600" b="1" i="0" u="none" strike="noStrike" kern="1200" cap="none" spc="30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ADDRESS</a:t>
              </a:r>
            </a:p>
            <a:p>
              <a:pPr marL="0" marR="0" lvl="1" indent="0" algn="ctr" defTabSz="914400" rtl="0" eaLnBrk="1" fontAlgn="base" latinLnBrk="0" hangingPunct="1">
                <a:lnSpc>
                  <a:spcPts val="1763"/>
                </a:lnSpc>
                <a:spcBef>
                  <a:spcPts val="0"/>
                </a:spcBef>
                <a:spcAft>
                  <a:spcPct val="0"/>
                </a:spcAft>
                <a:buClr>
                  <a:srgbClr val="00B7BB"/>
                </a:buClr>
                <a:buSzTx/>
                <a:buFontTx/>
                <a:buNone/>
                <a:tabLst/>
                <a:defRPr/>
              </a:pPr>
              <a:r>
                <a:rPr kumimoji="0" lang="en-US" sz="14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600 Travis Street</a:t>
              </a:r>
            </a:p>
            <a:p>
              <a:pPr marL="0" marR="0" lvl="1" indent="0" algn="ctr" defTabSz="914400" rtl="0" eaLnBrk="1" fontAlgn="base" latinLnBrk="0" hangingPunct="1">
                <a:lnSpc>
                  <a:spcPts val="1763"/>
                </a:lnSpc>
                <a:spcBef>
                  <a:spcPts val="0"/>
                </a:spcBef>
                <a:spcAft>
                  <a:spcPct val="0"/>
                </a:spcAft>
                <a:buClr>
                  <a:srgbClr val="00B7BB"/>
                </a:buClr>
                <a:buSzTx/>
                <a:buFontTx/>
                <a:buNone/>
                <a:tabLst/>
                <a:defRPr/>
              </a:pPr>
              <a:r>
                <a:rPr kumimoji="0" lang="en-US" sz="14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Suite 4200</a:t>
              </a:r>
            </a:p>
            <a:p>
              <a:pPr marL="0" marR="0" lvl="1" indent="0" algn="ctr" defTabSz="914400" rtl="0" eaLnBrk="1" fontAlgn="base" latinLnBrk="0" hangingPunct="1">
                <a:lnSpc>
                  <a:spcPts val="1763"/>
                </a:lnSpc>
                <a:spcBef>
                  <a:spcPts val="0"/>
                </a:spcBef>
                <a:spcAft>
                  <a:spcPct val="0"/>
                </a:spcAft>
                <a:buClr>
                  <a:srgbClr val="00B7BB"/>
                </a:buClr>
                <a:buSzTx/>
                <a:buFontTx/>
                <a:buNone/>
                <a:tabLst/>
                <a:defRPr/>
              </a:pPr>
              <a:r>
                <a:rPr kumimoji="0" lang="en-US" sz="14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Houston, TX 77002 </a:t>
              </a:r>
            </a:p>
            <a:p>
              <a:pPr marL="0" marR="0" lvl="1" indent="0" algn="ctr" defTabSz="914400" rtl="0" eaLnBrk="1" fontAlgn="base" latinLnBrk="0" hangingPunct="1">
                <a:lnSpc>
                  <a:spcPts val="1763"/>
                </a:lnSpc>
                <a:spcBef>
                  <a:spcPts val="0"/>
                </a:spcBef>
                <a:spcAft>
                  <a:spcPct val="0"/>
                </a:spcAft>
                <a:buClr>
                  <a:srgbClr val="00B7BB"/>
                </a:buClr>
                <a:buSzTx/>
                <a:buFontTx/>
                <a:buNone/>
                <a:tabLst/>
                <a:defRPr/>
              </a:pPr>
              <a:endParaRPr kumimoji="0" lang="en-US" sz="14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grpSp>
          <p:nvGrpSpPr>
            <p:cNvPr id="15" name="Group 14">
              <a:extLst>
                <a:ext uri="{FF2B5EF4-FFF2-40B4-BE49-F238E27FC236}">
                  <a16:creationId xmlns:a16="http://schemas.microsoft.com/office/drawing/2014/main" id="{F911BF56-1D51-1198-A040-D1C897D9F56A}"/>
                </a:ext>
              </a:extLst>
            </p:cNvPr>
            <p:cNvGrpSpPr/>
            <p:nvPr/>
          </p:nvGrpSpPr>
          <p:grpSpPr bwMode="black">
            <a:xfrm>
              <a:off x="5684688" y="2186171"/>
              <a:ext cx="528627" cy="721424"/>
              <a:chOff x="4442855" y="3588636"/>
              <a:chExt cx="258288" cy="344430"/>
            </a:xfrm>
          </p:grpSpPr>
          <p:sp>
            <p:nvSpPr>
              <p:cNvPr id="16" name="Freeform 108">
                <a:extLst>
                  <a:ext uri="{FF2B5EF4-FFF2-40B4-BE49-F238E27FC236}">
                    <a16:creationId xmlns:a16="http://schemas.microsoft.com/office/drawing/2014/main" id="{87BF24D0-BEE3-4D25-C58D-A7E739356E94}"/>
                  </a:ext>
                </a:extLst>
              </p:cNvPr>
              <p:cNvSpPr>
                <a:spLocks noEditPoints="1"/>
              </p:cNvSpPr>
              <p:nvPr/>
            </p:nvSpPr>
            <p:spPr bwMode="black">
              <a:xfrm>
                <a:off x="4442855" y="3588636"/>
                <a:ext cx="258288" cy="344430"/>
              </a:xfrm>
              <a:custGeom>
                <a:avLst/>
                <a:gdLst>
                  <a:gd name="T0" fmla="*/ 160 w 320"/>
                  <a:gd name="T1" fmla="*/ 0 h 425"/>
                  <a:gd name="T2" fmla="*/ 0 w 320"/>
                  <a:gd name="T3" fmla="*/ 160 h 425"/>
                  <a:gd name="T4" fmla="*/ 154 w 320"/>
                  <a:gd name="T5" fmla="*/ 423 h 425"/>
                  <a:gd name="T6" fmla="*/ 160 w 320"/>
                  <a:gd name="T7" fmla="*/ 425 h 425"/>
                  <a:gd name="T8" fmla="*/ 166 w 320"/>
                  <a:gd name="T9" fmla="*/ 423 h 425"/>
                  <a:gd name="T10" fmla="*/ 320 w 320"/>
                  <a:gd name="T11" fmla="*/ 160 h 425"/>
                  <a:gd name="T12" fmla="*/ 160 w 320"/>
                  <a:gd name="T13" fmla="*/ 0 h 425"/>
                  <a:gd name="T14" fmla="*/ 160 w 320"/>
                  <a:gd name="T15" fmla="*/ 403 h 425"/>
                  <a:gd name="T16" fmla="*/ 19 w 320"/>
                  <a:gd name="T17" fmla="*/ 160 h 425"/>
                  <a:gd name="T18" fmla="*/ 160 w 320"/>
                  <a:gd name="T19" fmla="*/ 19 h 425"/>
                  <a:gd name="T20" fmla="*/ 302 w 320"/>
                  <a:gd name="T21" fmla="*/ 160 h 425"/>
                  <a:gd name="T22" fmla="*/ 160 w 320"/>
                  <a:gd name="T23" fmla="*/ 403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425">
                    <a:moveTo>
                      <a:pt x="160" y="0"/>
                    </a:moveTo>
                    <a:cubicBezTo>
                      <a:pt x="72" y="0"/>
                      <a:pt x="0" y="72"/>
                      <a:pt x="0" y="160"/>
                    </a:cubicBezTo>
                    <a:cubicBezTo>
                      <a:pt x="0" y="292"/>
                      <a:pt x="148" y="417"/>
                      <a:pt x="154" y="423"/>
                    </a:cubicBezTo>
                    <a:cubicBezTo>
                      <a:pt x="156" y="424"/>
                      <a:pt x="158" y="425"/>
                      <a:pt x="160" y="425"/>
                    </a:cubicBezTo>
                    <a:cubicBezTo>
                      <a:pt x="162" y="425"/>
                      <a:pt x="165" y="424"/>
                      <a:pt x="166" y="423"/>
                    </a:cubicBezTo>
                    <a:cubicBezTo>
                      <a:pt x="173" y="417"/>
                      <a:pt x="320" y="294"/>
                      <a:pt x="320" y="160"/>
                    </a:cubicBezTo>
                    <a:cubicBezTo>
                      <a:pt x="320" y="72"/>
                      <a:pt x="249" y="0"/>
                      <a:pt x="160" y="0"/>
                    </a:cubicBezTo>
                    <a:close/>
                    <a:moveTo>
                      <a:pt x="160" y="403"/>
                    </a:moveTo>
                    <a:cubicBezTo>
                      <a:pt x="133" y="378"/>
                      <a:pt x="19" y="269"/>
                      <a:pt x="19" y="160"/>
                    </a:cubicBezTo>
                    <a:cubicBezTo>
                      <a:pt x="19" y="82"/>
                      <a:pt x="82" y="19"/>
                      <a:pt x="160" y="19"/>
                    </a:cubicBezTo>
                    <a:cubicBezTo>
                      <a:pt x="238" y="19"/>
                      <a:pt x="302" y="82"/>
                      <a:pt x="302" y="160"/>
                    </a:cubicBezTo>
                    <a:cubicBezTo>
                      <a:pt x="302" y="270"/>
                      <a:pt x="188" y="378"/>
                      <a:pt x="160" y="403"/>
                    </a:cubicBezTo>
                    <a:close/>
                  </a:path>
                </a:pathLst>
              </a:custGeom>
              <a:solidFill>
                <a:schemeClr val="bg1"/>
              </a:solidFill>
              <a:ln>
                <a:noFill/>
              </a:ln>
            </p:spPr>
            <p:txBody>
              <a:bodyPr lIns="37157" tIns="18579" rIns="37157" bIns="1857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44"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7" name="Freeform 109">
                <a:extLst>
                  <a:ext uri="{FF2B5EF4-FFF2-40B4-BE49-F238E27FC236}">
                    <a16:creationId xmlns:a16="http://schemas.microsoft.com/office/drawing/2014/main" id="{880F7E4A-66C4-0668-4DED-35281FC5D35D}"/>
                  </a:ext>
                </a:extLst>
              </p:cNvPr>
              <p:cNvSpPr>
                <a:spLocks noEditPoints="1"/>
              </p:cNvSpPr>
              <p:nvPr/>
            </p:nvSpPr>
            <p:spPr bwMode="black">
              <a:xfrm>
                <a:off x="4505820" y="3651610"/>
                <a:ext cx="132357" cy="132375"/>
              </a:xfrm>
              <a:custGeom>
                <a:avLst/>
                <a:gdLst>
                  <a:gd name="T0" fmla="*/ 81 w 163"/>
                  <a:gd name="T1" fmla="*/ 0 h 163"/>
                  <a:gd name="T2" fmla="*/ 0 w 163"/>
                  <a:gd name="T3" fmla="*/ 82 h 163"/>
                  <a:gd name="T4" fmla="*/ 81 w 163"/>
                  <a:gd name="T5" fmla="*/ 163 h 163"/>
                  <a:gd name="T6" fmla="*/ 163 w 163"/>
                  <a:gd name="T7" fmla="*/ 82 h 163"/>
                  <a:gd name="T8" fmla="*/ 81 w 163"/>
                  <a:gd name="T9" fmla="*/ 0 h 163"/>
                  <a:gd name="T10" fmla="*/ 81 w 163"/>
                  <a:gd name="T11" fmla="*/ 145 h 163"/>
                  <a:gd name="T12" fmla="*/ 19 w 163"/>
                  <a:gd name="T13" fmla="*/ 82 h 163"/>
                  <a:gd name="T14" fmla="*/ 81 w 163"/>
                  <a:gd name="T15" fmla="*/ 19 h 163"/>
                  <a:gd name="T16" fmla="*/ 144 w 163"/>
                  <a:gd name="T17" fmla="*/ 82 h 163"/>
                  <a:gd name="T18" fmla="*/ 81 w 163"/>
                  <a:gd name="T19" fmla="*/ 145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163">
                    <a:moveTo>
                      <a:pt x="81" y="0"/>
                    </a:moveTo>
                    <a:cubicBezTo>
                      <a:pt x="36" y="0"/>
                      <a:pt x="0" y="37"/>
                      <a:pt x="0" y="82"/>
                    </a:cubicBezTo>
                    <a:cubicBezTo>
                      <a:pt x="0" y="127"/>
                      <a:pt x="36" y="163"/>
                      <a:pt x="81" y="163"/>
                    </a:cubicBezTo>
                    <a:cubicBezTo>
                      <a:pt x="126" y="163"/>
                      <a:pt x="163" y="127"/>
                      <a:pt x="163" y="82"/>
                    </a:cubicBezTo>
                    <a:cubicBezTo>
                      <a:pt x="163" y="37"/>
                      <a:pt x="126" y="0"/>
                      <a:pt x="81" y="0"/>
                    </a:cubicBezTo>
                    <a:close/>
                    <a:moveTo>
                      <a:pt x="81" y="145"/>
                    </a:moveTo>
                    <a:cubicBezTo>
                      <a:pt x="47" y="145"/>
                      <a:pt x="19" y="116"/>
                      <a:pt x="19" y="82"/>
                    </a:cubicBezTo>
                    <a:cubicBezTo>
                      <a:pt x="19" y="47"/>
                      <a:pt x="47" y="19"/>
                      <a:pt x="81" y="19"/>
                    </a:cubicBezTo>
                    <a:cubicBezTo>
                      <a:pt x="116" y="19"/>
                      <a:pt x="144" y="47"/>
                      <a:pt x="144" y="82"/>
                    </a:cubicBezTo>
                    <a:cubicBezTo>
                      <a:pt x="144" y="116"/>
                      <a:pt x="116" y="145"/>
                      <a:pt x="81" y="145"/>
                    </a:cubicBezTo>
                    <a:close/>
                  </a:path>
                </a:pathLst>
              </a:custGeom>
              <a:solidFill>
                <a:schemeClr val="bg1"/>
              </a:solidFill>
              <a:ln>
                <a:noFill/>
              </a:ln>
            </p:spPr>
            <p:txBody>
              <a:bodyPr lIns="37157" tIns="18579" rIns="37157" bIns="1857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44" b="0" i="0" u="none" strike="noStrike" kern="1200" cap="none" spc="0" normalizeH="0" baseline="0" noProof="0" dirty="0">
                  <a:ln>
                    <a:noFill/>
                  </a:ln>
                  <a:solidFill>
                    <a:srgbClr val="000000"/>
                  </a:solidFill>
                  <a:effectLst/>
                  <a:uLnTx/>
                  <a:uFillTx/>
                  <a:latin typeface="Arial" charset="0"/>
                  <a:ea typeface="+mn-ea"/>
                  <a:cs typeface="+mn-cs"/>
                </a:endParaRPr>
              </a:p>
            </p:txBody>
          </p:sp>
        </p:grpSp>
      </p:grpSp>
      <p:grpSp>
        <p:nvGrpSpPr>
          <p:cNvPr id="18" name="Group 17">
            <a:extLst>
              <a:ext uri="{FF2B5EF4-FFF2-40B4-BE49-F238E27FC236}">
                <a16:creationId xmlns:a16="http://schemas.microsoft.com/office/drawing/2014/main" id="{7205043D-7409-F25C-B454-8BD84AF9327B}"/>
              </a:ext>
            </a:extLst>
          </p:cNvPr>
          <p:cNvGrpSpPr/>
          <p:nvPr userDrawn="1"/>
        </p:nvGrpSpPr>
        <p:grpSpPr>
          <a:xfrm>
            <a:off x="6235913" y="2365197"/>
            <a:ext cx="2561452" cy="2101019"/>
            <a:chOff x="7653763" y="2181123"/>
            <a:chExt cx="2561452" cy="2101019"/>
          </a:xfrm>
        </p:grpSpPr>
        <p:sp>
          <p:nvSpPr>
            <p:cNvPr id="19" name="Freeform 45">
              <a:extLst>
                <a:ext uri="{FF2B5EF4-FFF2-40B4-BE49-F238E27FC236}">
                  <a16:creationId xmlns:a16="http://schemas.microsoft.com/office/drawing/2014/main" id="{918A6A4D-6491-CEAB-F51D-EB6EA1FC4955}"/>
                </a:ext>
              </a:extLst>
            </p:cNvPr>
            <p:cNvSpPr>
              <a:spLocks noEditPoints="1"/>
            </p:cNvSpPr>
            <p:nvPr/>
          </p:nvSpPr>
          <p:spPr bwMode="black">
            <a:xfrm>
              <a:off x="8577092" y="2181123"/>
              <a:ext cx="714795" cy="731520"/>
            </a:xfrm>
            <a:custGeom>
              <a:avLst/>
              <a:gdLst>
                <a:gd name="T0" fmla="*/ 0 w 353"/>
                <a:gd name="T1" fmla="*/ 177 h 354"/>
                <a:gd name="T2" fmla="*/ 353 w 353"/>
                <a:gd name="T3" fmla="*/ 177 h 354"/>
                <a:gd name="T4" fmla="*/ 129 w 353"/>
                <a:gd name="T5" fmla="*/ 24 h 354"/>
                <a:gd name="T6" fmla="*/ 118 w 353"/>
                <a:gd name="T7" fmla="*/ 37 h 354"/>
                <a:gd name="T8" fmla="*/ 100 w 353"/>
                <a:gd name="T9" fmla="*/ 69 h 354"/>
                <a:gd name="T10" fmla="*/ 73 w 353"/>
                <a:gd name="T11" fmla="*/ 55 h 354"/>
                <a:gd name="T12" fmla="*/ 61 w 353"/>
                <a:gd name="T13" fmla="*/ 65 h 354"/>
                <a:gd name="T14" fmla="*/ 93 w 353"/>
                <a:gd name="T15" fmla="*/ 89 h 354"/>
                <a:gd name="T16" fmla="*/ 83 w 353"/>
                <a:gd name="T17" fmla="*/ 133 h 354"/>
                <a:gd name="T18" fmla="*/ 81 w 353"/>
                <a:gd name="T19" fmla="*/ 155 h 354"/>
                <a:gd name="T20" fmla="*/ 16 w 353"/>
                <a:gd name="T21" fmla="*/ 169 h 354"/>
                <a:gd name="T22" fmla="*/ 16 w 353"/>
                <a:gd name="T23" fmla="*/ 185 h 354"/>
                <a:gd name="T24" fmla="*/ 81 w 353"/>
                <a:gd name="T25" fmla="*/ 199 h 354"/>
                <a:gd name="T26" fmla="*/ 83 w 353"/>
                <a:gd name="T27" fmla="*/ 221 h 354"/>
                <a:gd name="T28" fmla="*/ 93 w 353"/>
                <a:gd name="T29" fmla="*/ 265 h 354"/>
                <a:gd name="T30" fmla="*/ 61 w 353"/>
                <a:gd name="T31" fmla="*/ 288 h 354"/>
                <a:gd name="T32" fmla="*/ 73 w 353"/>
                <a:gd name="T33" fmla="*/ 299 h 354"/>
                <a:gd name="T34" fmla="*/ 100 w 353"/>
                <a:gd name="T35" fmla="*/ 284 h 354"/>
                <a:gd name="T36" fmla="*/ 118 w 353"/>
                <a:gd name="T37" fmla="*/ 317 h 354"/>
                <a:gd name="T38" fmla="*/ 129 w 353"/>
                <a:gd name="T39" fmla="*/ 330 h 354"/>
                <a:gd name="T40" fmla="*/ 168 w 353"/>
                <a:gd name="T41" fmla="*/ 337 h 354"/>
                <a:gd name="T42" fmla="*/ 168 w 353"/>
                <a:gd name="T43" fmla="*/ 266 h 354"/>
                <a:gd name="T44" fmla="*/ 168 w 353"/>
                <a:gd name="T45" fmla="*/ 250 h 354"/>
                <a:gd name="T46" fmla="*/ 96 w 353"/>
                <a:gd name="T47" fmla="*/ 185 h 354"/>
                <a:gd name="T48" fmla="*/ 168 w 353"/>
                <a:gd name="T49" fmla="*/ 250 h 354"/>
                <a:gd name="T50" fmla="*/ 96 w 353"/>
                <a:gd name="T51" fmla="*/ 169 h 354"/>
                <a:gd name="T52" fmla="*/ 168 w 353"/>
                <a:gd name="T53" fmla="*/ 104 h 354"/>
                <a:gd name="T54" fmla="*/ 168 w 353"/>
                <a:gd name="T55" fmla="*/ 88 h 354"/>
                <a:gd name="T56" fmla="*/ 168 w 353"/>
                <a:gd name="T57" fmla="*/ 17 h 354"/>
                <a:gd name="T58" fmla="*/ 337 w 353"/>
                <a:gd name="T59" fmla="*/ 169 h 354"/>
                <a:gd name="T60" fmla="*/ 272 w 353"/>
                <a:gd name="T61" fmla="*/ 155 h 354"/>
                <a:gd name="T62" fmla="*/ 270 w 353"/>
                <a:gd name="T63" fmla="*/ 133 h 354"/>
                <a:gd name="T64" fmla="*/ 260 w 353"/>
                <a:gd name="T65" fmla="*/ 89 h 354"/>
                <a:gd name="T66" fmla="*/ 292 w 353"/>
                <a:gd name="T67" fmla="*/ 65 h 354"/>
                <a:gd name="T68" fmla="*/ 280 w 353"/>
                <a:gd name="T69" fmla="*/ 55 h 354"/>
                <a:gd name="T70" fmla="*/ 253 w 353"/>
                <a:gd name="T71" fmla="*/ 69 h 354"/>
                <a:gd name="T72" fmla="*/ 235 w 353"/>
                <a:gd name="T73" fmla="*/ 37 h 354"/>
                <a:gd name="T74" fmla="*/ 224 w 353"/>
                <a:gd name="T75" fmla="*/ 24 h 354"/>
                <a:gd name="T76" fmla="*/ 185 w 353"/>
                <a:gd name="T77" fmla="*/ 17 h 354"/>
                <a:gd name="T78" fmla="*/ 185 w 353"/>
                <a:gd name="T79" fmla="*/ 88 h 354"/>
                <a:gd name="T80" fmla="*/ 185 w 353"/>
                <a:gd name="T81" fmla="*/ 104 h 354"/>
                <a:gd name="T82" fmla="*/ 257 w 353"/>
                <a:gd name="T83" fmla="*/ 169 h 354"/>
                <a:gd name="T84" fmla="*/ 185 w 353"/>
                <a:gd name="T85" fmla="*/ 104 h 354"/>
                <a:gd name="T86" fmla="*/ 257 w 353"/>
                <a:gd name="T87" fmla="*/ 185 h 354"/>
                <a:gd name="T88" fmla="*/ 185 w 353"/>
                <a:gd name="T89" fmla="*/ 250 h 354"/>
                <a:gd name="T90" fmla="*/ 185 w 353"/>
                <a:gd name="T91" fmla="*/ 337 h 354"/>
                <a:gd name="T92" fmla="*/ 240 w 353"/>
                <a:gd name="T93" fmla="*/ 276 h 354"/>
                <a:gd name="T94" fmla="*/ 224 w 353"/>
                <a:gd name="T95" fmla="*/ 330 h 354"/>
                <a:gd name="T96" fmla="*/ 235 w 353"/>
                <a:gd name="T97" fmla="*/ 317 h 354"/>
                <a:gd name="T98" fmla="*/ 253 w 353"/>
                <a:gd name="T99" fmla="*/ 284 h 354"/>
                <a:gd name="T100" fmla="*/ 280 w 353"/>
                <a:gd name="T101" fmla="*/ 299 h 354"/>
                <a:gd name="T102" fmla="*/ 292 w 353"/>
                <a:gd name="T103" fmla="*/ 288 h 354"/>
                <a:gd name="T104" fmla="*/ 260 w 353"/>
                <a:gd name="T105" fmla="*/ 265 h 354"/>
                <a:gd name="T106" fmla="*/ 270 w 353"/>
                <a:gd name="T107" fmla="*/ 221 h 354"/>
                <a:gd name="T108" fmla="*/ 272 w 353"/>
                <a:gd name="T109" fmla="*/ 199 h 354"/>
                <a:gd name="T110" fmla="*/ 337 w 353"/>
                <a:gd name="T111" fmla="*/ 18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3" h="354">
                  <a:moveTo>
                    <a:pt x="177" y="0"/>
                  </a:moveTo>
                  <a:cubicBezTo>
                    <a:pt x="79" y="0"/>
                    <a:pt x="0" y="79"/>
                    <a:pt x="0" y="177"/>
                  </a:cubicBezTo>
                  <a:cubicBezTo>
                    <a:pt x="0" y="274"/>
                    <a:pt x="79" y="354"/>
                    <a:pt x="177" y="354"/>
                  </a:cubicBezTo>
                  <a:cubicBezTo>
                    <a:pt x="274" y="354"/>
                    <a:pt x="353" y="274"/>
                    <a:pt x="353" y="177"/>
                  </a:cubicBezTo>
                  <a:cubicBezTo>
                    <a:pt x="353" y="79"/>
                    <a:pt x="274" y="0"/>
                    <a:pt x="177" y="0"/>
                  </a:cubicBezTo>
                  <a:moveTo>
                    <a:pt x="129" y="24"/>
                  </a:moveTo>
                  <a:cubicBezTo>
                    <a:pt x="125" y="27"/>
                    <a:pt x="122" y="31"/>
                    <a:pt x="119" y="36"/>
                  </a:cubicBezTo>
                  <a:cubicBezTo>
                    <a:pt x="119" y="36"/>
                    <a:pt x="118" y="36"/>
                    <a:pt x="118" y="37"/>
                  </a:cubicBezTo>
                  <a:cubicBezTo>
                    <a:pt x="112" y="46"/>
                    <a:pt x="106" y="56"/>
                    <a:pt x="101" y="68"/>
                  </a:cubicBezTo>
                  <a:cubicBezTo>
                    <a:pt x="101" y="68"/>
                    <a:pt x="100" y="69"/>
                    <a:pt x="100" y="69"/>
                  </a:cubicBezTo>
                  <a:cubicBezTo>
                    <a:pt x="100" y="70"/>
                    <a:pt x="100" y="71"/>
                    <a:pt x="99" y="72"/>
                  </a:cubicBezTo>
                  <a:cubicBezTo>
                    <a:pt x="89" y="67"/>
                    <a:pt x="81" y="61"/>
                    <a:pt x="73" y="55"/>
                  </a:cubicBezTo>
                  <a:cubicBezTo>
                    <a:pt x="89" y="41"/>
                    <a:pt x="108" y="30"/>
                    <a:pt x="129" y="24"/>
                  </a:cubicBezTo>
                  <a:moveTo>
                    <a:pt x="61" y="65"/>
                  </a:moveTo>
                  <a:cubicBezTo>
                    <a:pt x="71" y="74"/>
                    <a:pt x="82" y="81"/>
                    <a:pt x="94" y="87"/>
                  </a:cubicBezTo>
                  <a:cubicBezTo>
                    <a:pt x="94" y="87"/>
                    <a:pt x="93" y="88"/>
                    <a:pt x="93" y="89"/>
                  </a:cubicBezTo>
                  <a:cubicBezTo>
                    <a:pt x="89" y="101"/>
                    <a:pt x="86" y="114"/>
                    <a:pt x="84" y="128"/>
                  </a:cubicBezTo>
                  <a:cubicBezTo>
                    <a:pt x="84" y="129"/>
                    <a:pt x="84" y="131"/>
                    <a:pt x="83" y="133"/>
                  </a:cubicBezTo>
                  <a:cubicBezTo>
                    <a:pt x="83" y="138"/>
                    <a:pt x="82" y="144"/>
                    <a:pt x="81" y="149"/>
                  </a:cubicBezTo>
                  <a:cubicBezTo>
                    <a:pt x="81" y="151"/>
                    <a:pt x="81" y="153"/>
                    <a:pt x="81" y="155"/>
                  </a:cubicBezTo>
                  <a:cubicBezTo>
                    <a:pt x="81" y="160"/>
                    <a:pt x="81" y="164"/>
                    <a:pt x="80" y="169"/>
                  </a:cubicBezTo>
                  <a:cubicBezTo>
                    <a:pt x="16" y="169"/>
                    <a:pt x="16" y="169"/>
                    <a:pt x="16" y="169"/>
                  </a:cubicBezTo>
                  <a:cubicBezTo>
                    <a:pt x="18" y="129"/>
                    <a:pt x="35" y="93"/>
                    <a:pt x="61" y="65"/>
                  </a:cubicBezTo>
                  <a:moveTo>
                    <a:pt x="16" y="185"/>
                  </a:moveTo>
                  <a:cubicBezTo>
                    <a:pt x="80" y="185"/>
                    <a:pt x="80" y="185"/>
                    <a:pt x="80" y="185"/>
                  </a:cubicBezTo>
                  <a:cubicBezTo>
                    <a:pt x="81" y="190"/>
                    <a:pt x="81" y="194"/>
                    <a:pt x="81" y="199"/>
                  </a:cubicBezTo>
                  <a:cubicBezTo>
                    <a:pt x="81" y="201"/>
                    <a:pt x="81" y="203"/>
                    <a:pt x="81" y="205"/>
                  </a:cubicBezTo>
                  <a:cubicBezTo>
                    <a:pt x="82" y="210"/>
                    <a:pt x="83" y="216"/>
                    <a:pt x="83" y="221"/>
                  </a:cubicBezTo>
                  <a:cubicBezTo>
                    <a:pt x="84" y="223"/>
                    <a:pt x="84" y="224"/>
                    <a:pt x="84" y="226"/>
                  </a:cubicBezTo>
                  <a:cubicBezTo>
                    <a:pt x="86" y="240"/>
                    <a:pt x="89" y="253"/>
                    <a:pt x="93" y="265"/>
                  </a:cubicBezTo>
                  <a:cubicBezTo>
                    <a:pt x="93" y="266"/>
                    <a:pt x="94" y="267"/>
                    <a:pt x="94" y="267"/>
                  </a:cubicBezTo>
                  <a:cubicBezTo>
                    <a:pt x="82" y="273"/>
                    <a:pt x="71" y="280"/>
                    <a:pt x="61" y="288"/>
                  </a:cubicBezTo>
                  <a:cubicBezTo>
                    <a:pt x="35" y="261"/>
                    <a:pt x="18" y="225"/>
                    <a:pt x="16" y="185"/>
                  </a:cubicBezTo>
                  <a:moveTo>
                    <a:pt x="73" y="299"/>
                  </a:moveTo>
                  <a:cubicBezTo>
                    <a:pt x="81" y="293"/>
                    <a:pt x="89" y="287"/>
                    <a:pt x="99" y="282"/>
                  </a:cubicBezTo>
                  <a:cubicBezTo>
                    <a:pt x="100" y="283"/>
                    <a:pt x="100" y="284"/>
                    <a:pt x="100" y="284"/>
                  </a:cubicBezTo>
                  <a:cubicBezTo>
                    <a:pt x="100" y="285"/>
                    <a:pt x="101" y="286"/>
                    <a:pt x="101" y="286"/>
                  </a:cubicBezTo>
                  <a:cubicBezTo>
                    <a:pt x="106" y="298"/>
                    <a:pt x="112" y="308"/>
                    <a:pt x="118" y="317"/>
                  </a:cubicBezTo>
                  <a:cubicBezTo>
                    <a:pt x="118" y="317"/>
                    <a:pt x="119" y="318"/>
                    <a:pt x="119" y="318"/>
                  </a:cubicBezTo>
                  <a:cubicBezTo>
                    <a:pt x="122" y="323"/>
                    <a:pt x="125" y="327"/>
                    <a:pt x="129" y="330"/>
                  </a:cubicBezTo>
                  <a:cubicBezTo>
                    <a:pt x="108" y="324"/>
                    <a:pt x="89" y="313"/>
                    <a:pt x="73" y="299"/>
                  </a:cubicBezTo>
                  <a:moveTo>
                    <a:pt x="168" y="337"/>
                  </a:moveTo>
                  <a:cubicBezTo>
                    <a:pt x="146" y="332"/>
                    <a:pt x="127" y="310"/>
                    <a:pt x="113" y="276"/>
                  </a:cubicBezTo>
                  <a:cubicBezTo>
                    <a:pt x="130" y="270"/>
                    <a:pt x="149" y="266"/>
                    <a:pt x="168" y="266"/>
                  </a:cubicBezTo>
                  <a:lnTo>
                    <a:pt x="168" y="337"/>
                  </a:lnTo>
                  <a:close/>
                  <a:moveTo>
                    <a:pt x="168" y="250"/>
                  </a:moveTo>
                  <a:cubicBezTo>
                    <a:pt x="147" y="250"/>
                    <a:pt x="127" y="254"/>
                    <a:pt x="108" y="261"/>
                  </a:cubicBezTo>
                  <a:cubicBezTo>
                    <a:pt x="101" y="239"/>
                    <a:pt x="97" y="213"/>
                    <a:pt x="96" y="185"/>
                  </a:cubicBezTo>
                  <a:cubicBezTo>
                    <a:pt x="168" y="185"/>
                    <a:pt x="168" y="185"/>
                    <a:pt x="168" y="185"/>
                  </a:cubicBezTo>
                  <a:lnTo>
                    <a:pt x="168" y="250"/>
                  </a:lnTo>
                  <a:close/>
                  <a:moveTo>
                    <a:pt x="168" y="169"/>
                  </a:moveTo>
                  <a:cubicBezTo>
                    <a:pt x="96" y="169"/>
                    <a:pt x="96" y="169"/>
                    <a:pt x="96" y="169"/>
                  </a:cubicBezTo>
                  <a:cubicBezTo>
                    <a:pt x="97" y="141"/>
                    <a:pt x="101" y="115"/>
                    <a:pt x="108" y="93"/>
                  </a:cubicBezTo>
                  <a:cubicBezTo>
                    <a:pt x="127" y="100"/>
                    <a:pt x="147" y="103"/>
                    <a:pt x="168" y="104"/>
                  </a:cubicBezTo>
                  <a:lnTo>
                    <a:pt x="168" y="169"/>
                  </a:lnTo>
                  <a:close/>
                  <a:moveTo>
                    <a:pt x="168" y="88"/>
                  </a:moveTo>
                  <a:cubicBezTo>
                    <a:pt x="149" y="87"/>
                    <a:pt x="130" y="84"/>
                    <a:pt x="113" y="78"/>
                  </a:cubicBezTo>
                  <a:cubicBezTo>
                    <a:pt x="127" y="44"/>
                    <a:pt x="146" y="22"/>
                    <a:pt x="168" y="17"/>
                  </a:cubicBezTo>
                  <a:lnTo>
                    <a:pt x="168" y="88"/>
                  </a:lnTo>
                  <a:close/>
                  <a:moveTo>
                    <a:pt x="337" y="169"/>
                  </a:moveTo>
                  <a:cubicBezTo>
                    <a:pt x="273" y="169"/>
                    <a:pt x="273" y="169"/>
                    <a:pt x="273" y="169"/>
                  </a:cubicBezTo>
                  <a:cubicBezTo>
                    <a:pt x="272" y="164"/>
                    <a:pt x="272" y="160"/>
                    <a:pt x="272" y="155"/>
                  </a:cubicBezTo>
                  <a:cubicBezTo>
                    <a:pt x="272" y="153"/>
                    <a:pt x="272" y="151"/>
                    <a:pt x="272" y="149"/>
                  </a:cubicBezTo>
                  <a:cubicBezTo>
                    <a:pt x="271" y="144"/>
                    <a:pt x="270" y="138"/>
                    <a:pt x="270" y="133"/>
                  </a:cubicBezTo>
                  <a:cubicBezTo>
                    <a:pt x="269" y="131"/>
                    <a:pt x="269" y="129"/>
                    <a:pt x="269" y="128"/>
                  </a:cubicBezTo>
                  <a:cubicBezTo>
                    <a:pt x="267" y="114"/>
                    <a:pt x="264" y="101"/>
                    <a:pt x="260" y="89"/>
                  </a:cubicBezTo>
                  <a:cubicBezTo>
                    <a:pt x="260" y="88"/>
                    <a:pt x="259" y="87"/>
                    <a:pt x="259" y="87"/>
                  </a:cubicBezTo>
                  <a:cubicBezTo>
                    <a:pt x="271" y="81"/>
                    <a:pt x="282" y="74"/>
                    <a:pt x="292" y="65"/>
                  </a:cubicBezTo>
                  <a:cubicBezTo>
                    <a:pt x="318" y="93"/>
                    <a:pt x="335" y="129"/>
                    <a:pt x="337" y="169"/>
                  </a:cubicBezTo>
                  <a:moveTo>
                    <a:pt x="280" y="55"/>
                  </a:moveTo>
                  <a:cubicBezTo>
                    <a:pt x="272" y="61"/>
                    <a:pt x="264" y="67"/>
                    <a:pt x="254" y="72"/>
                  </a:cubicBezTo>
                  <a:cubicBezTo>
                    <a:pt x="253" y="71"/>
                    <a:pt x="253" y="70"/>
                    <a:pt x="253" y="69"/>
                  </a:cubicBezTo>
                  <a:cubicBezTo>
                    <a:pt x="253" y="69"/>
                    <a:pt x="252" y="68"/>
                    <a:pt x="252" y="68"/>
                  </a:cubicBezTo>
                  <a:cubicBezTo>
                    <a:pt x="247" y="56"/>
                    <a:pt x="241" y="46"/>
                    <a:pt x="235" y="37"/>
                  </a:cubicBezTo>
                  <a:cubicBezTo>
                    <a:pt x="235" y="36"/>
                    <a:pt x="234" y="36"/>
                    <a:pt x="234" y="36"/>
                  </a:cubicBezTo>
                  <a:cubicBezTo>
                    <a:pt x="231" y="31"/>
                    <a:pt x="228" y="27"/>
                    <a:pt x="224" y="24"/>
                  </a:cubicBezTo>
                  <a:cubicBezTo>
                    <a:pt x="245" y="30"/>
                    <a:pt x="264" y="41"/>
                    <a:pt x="280" y="55"/>
                  </a:cubicBezTo>
                  <a:moveTo>
                    <a:pt x="185" y="17"/>
                  </a:moveTo>
                  <a:cubicBezTo>
                    <a:pt x="207" y="22"/>
                    <a:pt x="226" y="44"/>
                    <a:pt x="240" y="78"/>
                  </a:cubicBezTo>
                  <a:cubicBezTo>
                    <a:pt x="223" y="84"/>
                    <a:pt x="204" y="87"/>
                    <a:pt x="185" y="88"/>
                  </a:cubicBezTo>
                  <a:lnTo>
                    <a:pt x="185" y="17"/>
                  </a:lnTo>
                  <a:close/>
                  <a:moveTo>
                    <a:pt x="185" y="104"/>
                  </a:moveTo>
                  <a:cubicBezTo>
                    <a:pt x="206" y="103"/>
                    <a:pt x="226" y="100"/>
                    <a:pt x="245" y="93"/>
                  </a:cubicBezTo>
                  <a:cubicBezTo>
                    <a:pt x="252" y="115"/>
                    <a:pt x="256" y="141"/>
                    <a:pt x="257" y="169"/>
                  </a:cubicBezTo>
                  <a:cubicBezTo>
                    <a:pt x="185" y="169"/>
                    <a:pt x="185" y="169"/>
                    <a:pt x="185" y="169"/>
                  </a:cubicBezTo>
                  <a:lnTo>
                    <a:pt x="185" y="104"/>
                  </a:lnTo>
                  <a:close/>
                  <a:moveTo>
                    <a:pt x="185" y="185"/>
                  </a:moveTo>
                  <a:cubicBezTo>
                    <a:pt x="257" y="185"/>
                    <a:pt x="257" y="185"/>
                    <a:pt x="257" y="185"/>
                  </a:cubicBezTo>
                  <a:cubicBezTo>
                    <a:pt x="256" y="213"/>
                    <a:pt x="252" y="239"/>
                    <a:pt x="245" y="261"/>
                  </a:cubicBezTo>
                  <a:cubicBezTo>
                    <a:pt x="226" y="254"/>
                    <a:pt x="206" y="250"/>
                    <a:pt x="185" y="250"/>
                  </a:cubicBezTo>
                  <a:lnTo>
                    <a:pt x="185" y="185"/>
                  </a:lnTo>
                  <a:close/>
                  <a:moveTo>
                    <a:pt x="185" y="337"/>
                  </a:moveTo>
                  <a:cubicBezTo>
                    <a:pt x="185" y="266"/>
                    <a:pt x="185" y="266"/>
                    <a:pt x="185" y="266"/>
                  </a:cubicBezTo>
                  <a:cubicBezTo>
                    <a:pt x="204" y="266"/>
                    <a:pt x="223" y="270"/>
                    <a:pt x="240" y="276"/>
                  </a:cubicBezTo>
                  <a:cubicBezTo>
                    <a:pt x="226" y="310"/>
                    <a:pt x="207" y="332"/>
                    <a:pt x="185" y="337"/>
                  </a:cubicBezTo>
                  <a:moveTo>
                    <a:pt x="224" y="330"/>
                  </a:moveTo>
                  <a:cubicBezTo>
                    <a:pt x="228" y="327"/>
                    <a:pt x="231" y="323"/>
                    <a:pt x="234" y="318"/>
                  </a:cubicBezTo>
                  <a:cubicBezTo>
                    <a:pt x="234" y="318"/>
                    <a:pt x="235" y="317"/>
                    <a:pt x="235" y="317"/>
                  </a:cubicBezTo>
                  <a:cubicBezTo>
                    <a:pt x="241" y="308"/>
                    <a:pt x="247" y="298"/>
                    <a:pt x="252" y="286"/>
                  </a:cubicBezTo>
                  <a:cubicBezTo>
                    <a:pt x="252" y="286"/>
                    <a:pt x="253" y="285"/>
                    <a:pt x="253" y="284"/>
                  </a:cubicBezTo>
                  <a:cubicBezTo>
                    <a:pt x="253" y="284"/>
                    <a:pt x="253" y="283"/>
                    <a:pt x="254" y="282"/>
                  </a:cubicBezTo>
                  <a:cubicBezTo>
                    <a:pt x="264" y="287"/>
                    <a:pt x="272" y="293"/>
                    <a:pt x="280" y="299"/>
                  </a:cubicBezTo>
                  <a:cubicBezTo>
                    <a:pt x="264" y="313"/>
                    <a:pt x="245" y="324"/>
                    <a:pt x="224" y="330"/>
                  </a:cubicBezTo>
                  <a:moveTo>
                    <a:pt x="292" y="288"/>
                  </a:moveTo>
                  <a:cubicBezTo>
                    <a:pt x="282" y="280"/>
                    <a:pt x="271" y="273"/>
                    <a:pt x="259" y="267"/>
                  </a:cubicBezTo>
                  <a:cubicBezTo>
                    <a:pt x="259" y="267"/>
                    <a:pt x="260" y="266"/>
                    <a:pt x="260" y="265"/>
                  </a:cubicBezTo>
                  <a:cubicBezTo>
                    <a:pt x="264" y="253"/>
                    <a:pt x="267" y="240"/>
                    <a:pt x="269" y="226"/>
                  </a:cubicBezTo>
                  <a:cubicBezTo>
                    <a:pt x="269" y="224"/>
                    <a:pt x="269" y="223"/>
                    <a:pt x="270" y="221"/>
                  </a:cubicBezTo>
                  <a:cubicBezTo>
                    <a:pt x="270" y="216"/>
                    <a:pt x="271" y="210"/>
                    <a:pt x="272" y="205"/>
                  </a:cubicBezTo>
                  <a:cubicBezTo>
                    <a:pt x="272" y="203"/>
                    <a:pt x="272" y="201"/>
                    <a:pt x="272" y="199"/>
                  </a:cubicBezTo>
                  <a:cubicBezTo>
                    <a:pt x="272" y="194"/>
                    <a:pt x="272" y="190"/>
                    <a:pt x="273" y="185"/>
                  </a:cubicBezTo>
                  <a:cubicBezTo>
                    <a:pt x="337" y="185"/>
                    <a:pt x="337" y="185"/>
                    <a:pt x="337" y="185"/>
                  </a:cubicBezTo>
                  <a:cubicBezTo>
                    <a:pt x="335" y="225"/>
                    <a:pt x="318" y="261"/>
                    <a:pt x="292" y="288"/>
                  </a:cubicBezTo>
                </a:path>
              </a:pathLst>
            </a:custGeom>
            <a:solidFill>
              <a:schemeClr val="bg1"/>
            </a:solidFill>
            <a:ln>
              <a:noFill/>
            </a:ln>
          </p:spPr>
          <p:txBody>
            <a:bodyPr lIns="37157" tIns="18579" rIns="37157" bIns="18579"/>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644"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0" name="TextBox 6">
              <a:extLst>
                <a:ext uri="{FF2B5EF4-FFF2-40B4-BE49-F238E27FC236}">
                  <a16:creationId xmlns:a16="http://schemas.microsoft.com/office/drawing/2014/main" id="{DB600F40-ADB9-D2BE-68A7-0BFD1265073A}"/>
                </a:ext>
              </a:extLst>
            </p:cNvPr>
            <p:cNvSpPr txBox="1">
              <a:spLocks noChangeArrowheads="1"/>
            </p:cNvSpPr>
            <p:nvPr/>
          </p:nvSpPr>
          <p:spPr bwMode="black">
            <a:xfrm>
              <a:off x="7653763" y="3176466"/>
              <a:ext cx="2561452" cy="1105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defPPr>
                <a:defRPr lang="en-US"/>
              </a:defPPr>
              <a:lvl1pPr algn="ctr" eaLnBrk="1" hangingPunct="1">
                <a:spcAft>
                  <a:spcPts val="600"/>
                </a:spcAft>
                <a:buClrTx/>
                <a:buFontTx/>
                <a:buNone/>
                <a:defRPr sz="1600" b="1">
                  <a:solidFill>
                    <a:schemeClr val="bg1"/>
                  </a:solidFill>
                  <a:latin typeface="+mj-lt"/>
                </a:defRPr>
              </a:lvl1pPr>
              <a:lvl2pPr marL="12700" lvl="1" indent="0" algn="ctr" eaLnBrk="1" hangingPunct="1">
                <a:lnSpc>
                  <a:spcPts val="1763"/>
                </a:lnSpc>
                <a:buClrTx/>
                <a:buNone/>
                <a:defRPr sz="1400">
                  <a:solidFill>
                    <a:schemeClr val="bg1"/>
                  </a:solidFill>
                  <a:latin typeface="+mj-lt"/>
                </a:defRPr>
              </a:lvl2pPr>
              <a:lvl3pPr marL="1143000" indent="-228600">
                <a:spcBef>
                  <a:spcPct val="20000"/>
                </a:spcBef>
                <a:buClr>
                  <a:schemeClr val="accent1"/>
                </a:buClr>
                <a:buChar char="•"/>
                <a:defRPr sz="2400">
                  <a:latin typeface="Calibri" panose="020F0502020204030204" pitchFamily="34" charset="0"/>
                </a:defRPr>
              </a:lvl3pPr>
              <a:lvl4pPr marL="1600200" indent="-228600">
                <a:spcBef>
                  <a:spcPct val="20000"/>
                </a:spcBef>
                <a:buClr>
                  <a:schemeClr val="accent1"/>
                </a:buClr>
                <a:buChar char="–"/>
                <a:defRPr sz="2000">
                  <a:latin typeface="Calibri" panose="020F0502020204030204" pitchFamily="34" charset="0"/>
                </a:defRPr>
              </a:lvl4pPr>
              <a:lvl5pPr marL="2057400" indent="-228600">
                <a:spcBef>
                  <a:spcPct val="20000"/>
                </a:spcBef>
                <a:buClr>
                  <a:schemeClr val="accent1"/>
                </a:buClr>
                <a:buChar char="»"/>
                <a:defRPr sz="2000">
                  <a:latin typeface="Calibri" panose="020F0502020204030204" pitchFamily="34" charset="0"/>
                </a:defRPr>
              </a:lvl5pPr>
              <a:lvl6pPr marL="2514600" indent="-228600" eaLnBrk="0" fontAlgn="base" hangingPunct="0">
                <a:spcBef>
                  <a:spcPct val="20000"/>
                </a:spcBef>
                <a:spcAft>
                  <a:spcPct val="0"/>
                </a:spcAft>
                <a:buClr>
                  <a:schemeClr val="accent1"/>
                </a:buClr>
                <a:buChar char="»"/>
                <a:defRPr sz="2000">
                  <a:latin typeface="Calibri" panose="020F0502020204030204" pitchFamily="34" charset="0"/>
                </a:defRPr>
              </a:lvl6pPr>
              <a:lvl7pPr marL="2971800" indent="-228600" eaLnBrk="0" fontAlgn="base" hangingPunct="0">
                <a:spcBef>
                  <a:spcPct val="20000"/>
                </a:spcBef>
                <a:spcAft>
                  <a:spcPct val="0"/>
                </a:spcAft>
                <a:buClr>
                  <a:schemeClr val="accent1"/>
                </a:buClr>
                <a:buChar char="»"/>
                <a:defRPr sz="2000">
                  <a:latin typeface="Calibri" panose="020F0502020204030204" pitchFamily="34" charset="0"/>
                </a:defRPr>
              </a:lvl7pPr>
              <a:lvl8pPr marL="3429000" indent="-228600" eaLnBrk="0" fontAlgn="base" hangingPunct="0">
                <a:spcBef>
                  <a:spcPct val="20000"/>
                </a:spcBef>
                <a:spcAft>
                  <a:spcPct val="0"/>
                </a:spcAft>
                <a:buClr>
                  <a:schemeClr val="accent1"/>
                </a:buClr>
                <a:buChar char="»"/>
                <a:defRPr sz="2000">
                  <a:latin typeface="Calibri" panose="020F0502020204030204" pitchFamily="34" charset="0"/>
                </a:defRPr>
              </a:lvl8pPr>
              <a:lvl9pPr marL="3886200" indent="-228600" eaLnBrk="0" fontAlgn="base" hangingPunct="0">
                <a:spcBef>
                  <a:spcPct val="20000"/>
                </a:spcBef>
                <a:spcAft>
                  <a:spcPct val="0"/>
                </a:spcAft>
                <a:buClr>
                  <a:schemeClr val="accent1"/>
                </a:buClr>
                <a:buChar char="»"/>
                <a:defRPr sz="2000">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en-US" altLang="en-US" sz="1600" b="1" i="0" u="none" strike="noStrike" kern="1200" cap="none" spc="30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WEBSITE</a:t>
              </a:r>
            </a:p>
            <a:p>
              <a:pPr marL="12700" marR="0" lvl="1" indent="0" algn="ctr" defTabSz="914400" rtl="0" eaLnBrk="1" fontAlgn="base" latinLnBrk="0" hangingPunct="1">
                <a:lnSpc>
                  <a:spcPts val="1763"/>
                </a:lnSpc>
                <a:spcBef>
                  <a:spcPct val="0"/>
                </a:spcBef>
                <a:spcAft>
                  <a:spcPct val="0"/>
                </a:spcAft>
                <a:buClrTx/>
                <a:buSzTx/>
                <a:buFontTx/>
                <a:buNone/>
                <a:tabLst/>
                <a:defRPr/>
              </a:pPr>
              <a:r>
                <a:rPr kumimoji="0" lang="en-US" sz="1400" b="0" i="0" u="none" strike="noStrike" kern="1200" cap="none" spc="0" normalizeH="0" baseline="0" noProof="0" dirty="0" err="1">
                  <a:ln>
                    <a:noFill/>
                  </a:ln>
                  <a:solidFill>
                    <a:srgbClr val="F6F5F8"/>
                  </a:solidFill>
                  <a:effectLst/>
                  <a:uLnTx/>
                  <a:uFillTx/>
                  <a:latin typeface="Segoe UI" panose="020B0502040204020203" pitchFamily="34" charset="0"/>
                  <a:ea typeface="+mn-ea"/>
                  <a:cs typeface="Segoe UI" panose="020B0502040204020203" pitchFamily="34" charset="0"/>
                </a:rPr>
                <a:t>Hunton.com</a:t>
              </a:r>
              <a:endParaRPr kumimoji="0" lang="en-US" sz="1400" b="0" i="0" u="none" strike="noStrike" kern="1200" cap="none" spc="0" normalizeH="0" baseline="0" noProof="0" dirty="0">
                <a:ln>
                  <a:noFill/>
                </a:ln>
                <a:solidFill>
                  <a:srgbClr val="F6F5F8"/>
                </a:solidFill>
                <a:effectLst/>
                <a:uLnTx/>
                <a:uFillTx/>
                <a:latin typeface="Segoe UI" panose="020B0502040204020203" pitchFamily="34" charset="0"/>
                <a:ea typeface="+mn-ea"/>
                <a:cs typeface="Segoe UI" panose="020B0502040204020203" pitchFamily="34" charset="0"/>
              </a:endParaRPr>
            </a:p>
            <a:p>
              <a:pPr marL="12700" marR="0" lvl="1" indent="0" algn="ctr" defTabSz="914400" rtl="0" eaLnBrk="1" fontAlgn="base" latinLnBrk="0" hangingPunct="1">
                <a:lnSpc>
                  <a:spcPts val="1763"/>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F6F5F8"/>
                  </a:solidFill>
                  <a:effectLst/>
                  <a:uLnTx/>
                  <a:uFillTx/>
                  <a:latin typeface="Segoe UI" panose="020B0502040204020203" pitchFamily="34" charset="0"/>
                  <a:ea typeface="+mn-ea"/>
                  <a:cs typeface="Segoe UI" panose="020B0502040204020203" pitchFamily="34" charset="0"/>
                  <a:hlinkClick r:id="rId3">
                    <a:extLst>
                      <a:ext uri="{A12FA001-AC4F-418D-AE19-62706E023703}">
                        <ahyp:hlinkClr xmlns:ahyp="http://schemas.microsoft.com/office/drawing/2018/hyperlinkcolor" val="tx"/>
                      </a:ext>
                    </a:extLst>
                  </a:hlinkClick>
                </a:rPr>
                <a:t>About Us</a:t>
              </a:r>
              <a:endParaRPr kumimoji="0" lang="en-US" sz="1400" b="0" i="0" u="none" strike="noStrike" kern="1200" cap="none" spc="0" normalizeH="0" baseline="0" noProof="0" dirty="0">
                <a:ln>
                  <a:noFill/>
                </a:ln>
                <a:solidFill>
                  <a:srgbClr val="F6F5F8"/>
                </a:solidFill>
                <a:effectLst/>
                <a:uLnTx/>
                <a:uFillTx/>
                <a:latin typeface="Segoe UI" panose="020B0502040204020203" pitchFamily="34" charset="0"/>
                <a:ea typeface="+mn-ea"/>
                <a:cs typeface="Segoe UI" panose="020B0502040204020203" pitchFamily="34" charset="0"/>
              </a:endParaRPr>
            </a:p>
            <a:p>
              <a:pPr marL="12700" marR="0" lvl="1" indent="0" algn="ctr" defTabSz="914400" rtl="0" eaLnBrk="1" fontAlgn="base" latinLnBrk="0" hangingPunct="1">
                <a:lnSpc>
                  <a:spcPts val="1763"/>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F6F5F8"/>
                  </a:solidFill>
                  <a:effectLst/>
                  <a:uLnTx/>
                  <a:uFillTx/>
                  <a:latin typeface="Segoe UI" panose="020B0502040204020203" pitchFamily="34" charset="0"/>
                  <a:ea typeface="+mn-ea"/>
                  <a:cs typeface="Segoe UI" panose="020B0502040204020203" pitchFamily="34" charset="0"/>
                  <a:hlinkClick r:id="rId4">
                    <a:extLst>
                      <a:ext uri="{A12FA001-AC4F-418D-AE19-62706E023703}">
                        <ahyp:hlinkClr xmlns:ahyp="http://schemas.microsoft.com/office/drawing/2018/hyperlinkcolor" val="tx"/>
                      </a:ext>
                    </a:extLst>
                  </a:hlinkClick>
                </a:rPr>
                <a:t>Our Practices</a:t>
              </a:r>
              <a:endParaRPr kumimoji="0" lang="en-US" sz="1400" b="0" i="0" u="none" strike="noStrike" kern="1200" cap="none" spc="0" normalizeH="0" baseline="0" noProof="0" dirty="0">
                <a:ln>
                  <a:noFill/>
                </a:ln>
                <a:solidFill>
                  <a:srgbClr val="F6F5F8"/>
                </a:solidFill>
                <a:effectLst/>
                <a:uLnTx/>
                <a:uFillTx/>
                <a:latin typeface="Segoe UI" panose="020B0502040204020203" pitchFamily="34" charset="0"/>
                <a:ea typeface="+mn-ea"/>
                <a:cs typeface="Segoe UI" panose="020B0502040204020203" pitchFamily="34" charset="0"/>
              </a:endParaRPr>
            </a:p>
          </p:txBody>
        </p:sp>
      </p:grpSp>
    </p:spTree>
    <p:extLst>
      <p:ext uri="{BB962C8B-B14F-4D97-AF65-F5344CB8AC3E}">
        <p14:creationId xmlns:p14="http://schemas.microsoft.com/office/powerpoint/2010/main" val="326659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B">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42DDBA-F312-E0FD-FCFE-65C9EF0DEE74}"/>
              </a:ext>
            </a:extLst>
          </p:cNvPr>
          <p:cNvPicPr>
            <a:picLocks noChangeAspect="1"/>
          </p:cNvPicPr>
          <p:nvPr userDrawn="1"/>
        </p:nvPicPr>
        <p:blipFill>
          <a:blip r:embed="rId2"/>
          <a:srcRect l="24298" r="24773" b="17347"/>
          <a:stretch/>
        </p:blipFill>
        <p:spPr>
          <a:xfrm flipV="1">
            <a:off x="0" y="0"/>
            <a:ext cx="6857954" cy="6857999"/>
          </a:xfrm>
          <a:custGeom>
            <a:avLst/>
            <a:gdLst>
              <a:gd name="connsiteX0" fmla="*/ 0 w 6858000"/>
              <a:gd name="connsiteY0" fmla="*/ 0 h 6858000"/>
              <a:gd name="connsiteX1" fmla="*/ 6858000 w 6858000"/>
              <a:gd name="connsiteY1" fmla="*/ 6858000 h 6858000"/>
              <a:gd name="connsiteX2" fmla="*/ 0 w 6858000"/>
              <a:gd name="connsiteY2" fmla="*/ 6858000 h 6858000"/>
            </a:gdLst>
            <a:ahLst/>
            <a:cxnLst>
              <a:cxn ang="0">
                <a:pos x="connsiteX0" y="connsiteY0"/>
              </a:cxn>
              <a:cxn ang="0">
                <a:pos x="connsiteX1" y="connsiteY1"/>
              </a:cxn>
              <a:cxn ang="0">
                <a:pos x="connsiteX2" y="connsiteY2"/>
              </a:cxn>
            </a:cxnLst>
            <a:rect l="l" t="t" r="r" b="b"/>
            <a:pathLst>
              <a:path w="6858000" h="6858000">
                <a:moveTo>
                  <a:pt x="0" y="0"/>
                </a:moveTo>
                <a:lnTo>
                  <a:pt x="6858000" y="6858000"/>
                </a:lnTo>
                <a:lnTo>
                  <a:pt x="0" y="6858000"/>
                </a:lnTo>
                <a:close/>
              </a:path>
            </a:pathLst>
          </a:custGeom>
        </p:spPr>
      </p:pic>
      <p:sp>
        <p:nvSpPr>
          <p:cNvPr id="4" name="Right Triangle 3">
            <a:extLst>
              <a:ext uri="{FF2B5EF4-FFF2-40B4-BE49-F238E27FC236}">
                <a16:creationId xmlns:a16="http://schemas.microsoft.com/office/drawing/2014/main" id="{67BD12E0-F1C5-E4C5-E672-BE1293F690F5}"/>
              </a:ext>
            </a:extLst>
          </p:cNvPr>
          <p:cNvSpPr/>
          <p:nvPr userDrawn="1"/>
        </p:nvSpPr>
        <p:spPr>
          <a:xfrm flipV="1">
            <a:off x="0" y="-10886"/>
            <a:ext cx="1693383" cy="1693382"/>
          </a:xfrm>
          <a:prstGeom prst="rtTriangle">
            <a:avLst/>
          </a:prstGeom>
          <a:solidFill>
            <a:schemeClr val="accent3">
              <a:alpha val="6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ight Triangle 4">
            <a:extLst>
              <a:ext uri="{FF2B5EF4-FFF2-40B4-BE49-F238E27FC236}">
                <a16:creationId xmlns:a16="http://schemas.microsoft.com/office/drawing/2014/main" id="{82EA3820-9EB9-3006-BE4B-C0B2DC9E2F13}"/>
              </a:ext>
            </a:extLst>
          </p:cNvPr>
          <p:cNvSpPr/>
          <p:nvPr userDrawn="1"/>
        </p:nvSpPr>
        <p:spPr>
          <a:xfrm>
            <a:off x="1" y="4564745"/>
            <a:ext cx="2293257" cy="2293257"/>
          </a:xfrm>
          <a:prstGeom prst="rtTriangle">
            <a:avLst/>
          </a:prstGeom>
          <a:solidFill>
            <a:srgbClr val="C1D52F">
              <a:alpha val="6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ight Triangle 6">
            <a:extLst>
              <a:ext uri="{FF2B5EF4-FFF2-40B4-BE49-F238E27FC236}">
                <a16:creationId xmlns:a16="http://schemas.microsoft.com/office/drawing/2014/main" id="{20209407-C38E-573D-C672-8544041683B0}"/>
              </a:ext>
            </a:extLst>
          </p:cNvPr>
          <p:cNvSpPr/>
          <p:nvPr userDrawn="1"/>
        </p:nvSpPr>
        <p:spPr>
          <a:xfrm rot="2700000" flipH="1">
            <a:off x="5570259" y="-533401"/>
            <a:ext cx="1066800" cy="1066800"/>
          </a:xfrm>
          <a:prstGeom prst="rtTriangle">
            <a:avLst/>
          </a:prstGeom>
          <a:solidFill>
            <a:schemeClr val="accent5">
              <a:alpha val="5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descr="A blue letter on a white background&#10;&#10;Description automatically generated">
            <a:extLst>
              <a:ext uri="{FF2B5EF4-FFF2-40B4-BE49-F238E27FC236}">
                <a16:creationId xmlns:a16="http://schemas.microsoft.com/office/drawing/2014/main" id="{916ED689-9BFE-68E0-6F50-E5C8F9C5B78C}"/>
              </a:ext>
            </a:extLst>
          </p:cNvPr>
          <p:cNvPicPr>
            <a:picLocks noChangeAspect="1"/>
          </p:cNvPicPr>
          <p:nvPr userDrawn="1"/>
        </p:nvPicPr>
        <p:blipFill>
          <a:blip r:embed="rId3"/>
          <a:stretch>
            <a:fillRect/>
          </a:stretch>
        </p:blipFill>
        <p:spPr>
          <a:xfrm>
            <a:off x="7141005" y="6235178"/>
            <a:ext cx="1719944" cy="310545"/>
          </a:xfrm>
          <a:prstGeom prst="rect">
            <a:avLst/>
          </a:prstGeom>
        </p:spPr>
      </p:pic>
      <p:sp>
        <p:nvSpPr>
          <p:cNvPr id="19" name="Rectangle 18">
            <a:extLst>
              <a:ext uri="{FF2B5EF4-FFF2-40B4-BE49-F238E27FC236}">
                <a16:creationId xmlns:a16="http://schemas.microsoft.com/office/drawing/2014/main" id="{064FBDCD-CC7E-D24F-7434-BCDA2F3B38C2}"/>
              </a:ext>
            </a:extLst>
          </p:cNvPr>
          <p:cNvSpPr/>
          <p:nvPr userDrawn="1"/>
        </p:nvSpPr>
        <p:spPr>
          <a:xfrm>
            <a:off x="1955800" y="1862668"/>
            <a:ext cx="7188200" cy="313266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7">
            <a:extLst>
              <a:ext uri="{FF2B5EF4-FFF2-40B4-BE49-F238E27FC236}">
                <a16:creationId xmlns:a16="http://schemas.microsoft.com/office/drawing/2014/main" id="{668E6D4A-A5B4-0A03-6BEF-2D4648659C3C}"/>
              </a:ext>
            </a:extLst>
          </p:cNvPr>
          <p:cNvSpPr>
            <a:spLocks noGrp="1"/>
          </p:cNvSpPr>
          <p:nvPr>
            <p:ph type="title"/>
          </p:nvPr>
        </p:nvSpPr>
        <p:spPr>
          <a:xfrm>
            <a:off x="2128156" y="2014011"/>
            <a:ext cx="6215744" cy="1325563"/>
          </a:xfrm>
        </p:spPr>
        <p:txBody>
          <a:bodyPr lIns="0">
            <a:normAutofit/>
          </a:bodyPr>
          <a:lstStyle>
            <a:lvl1pPr>
              <a:defRPr sz="32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85702E7-5B87-8A1C-73E8-A406E1D56CD0}"/>
              </a:ext>
            </a:extLst>
          </p:cNvPr>
          <p:cNvSpPr>
            <a:spLocks noGrp="1"/>
          </p:cNvSpPr>
          <p:nvPr>
            <p:ph type="subTitle" idx="1"/>
          </p:nvPr>
        </p:nvSpPr>
        <p:spPr>
          <a:xfrm>
            <a:off x="2128156" y="3560765"/>
            <a:ext cx="6215744" cy="1325563"/>
          </a:xfrm>
        </p:spPr>
        <p:txBody>
          <a:bodyPr lIns="0">
            <a:normAutofit/>
          </a:bodyPr>
          <a:lstStyle>
            <a:lvl1pPr marL="0" indent="0" algn="l">
              <a:buNone/>
              <a:defRPr sz="2400" b="1">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6" name="Right Triangle 5">
            <a:extLst>
              <a:ext uri="{FF2B5EF4-FFF2-40B4-BE49-F238E27FC236}">
                <a16:creationId xmlns:a16="http://schemas.microsoft.com/office/drawing/2014/main" id="{47C5FECB-7ED7-07F8-5038-CAC98A853D35}"/>
              </a:ext>
            </a:extLst>
          </p:cNvPr>
          <p:cNvSpPr/>
          <p:nvPr userDrawn="1"/>
        </p:nvSpPr>
        <p:spPr>
          <a:xfrm flipH="1">
            <a:off x="8098972" y="3928534"/>
            <a:ext cx="1066800" cy="1066800"/>
          </a:xfrm>
          <a:prstGeom prst="rtTriangle">
            <a:avLst/>
          </a:prstGeom>
          <a:solidFill>
            <a:srgbClr val="C1D5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29089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C">
    <p:spTree>
      <p:nvGrpSpPr>
        <p:cNvPr id="1" name=""/>
        <p:cNvGrpSpPr/>
        <p:nvPr/>
      </p:nvGrpSpPr>
      <p:grpSpPr>
        <a:xfrm>
          <a:off x="0" y="0"/>
          <a:ext cx="0" cy="0"/>
          <a:chOff x="0" y="0"/>
          <a:chExt cx="0" cy="0"/>
        </a:xfrm>
      </p:grpSpPr>
      <p:pic>
        <p:nvPicPr>
          <p:cNvPr id="6" name="Picture 5" descr="A blue triangle shaped wall&#10;&#10;AI-generated content may be incorrect.">
            <a:extLst>
              <a:ext uri="{FF2B5EF4-FFF2-40B4-BE49-F238E27FC236}">
                <a16:creationId xmlns:a16="http://schemas.microsoft.com/office/drawing/2014/main" id="{E3AAA720-DB34-71EC-A3C7-34FC93C60E26}"/>
              </a:ext>
            </a:extLst>
          </p:cNvPr>
          <p:cNvPicPr>
            <a:picLocks noChangeAspect="1"/>
          </p:cNvPicPr>
          <p:nvPr userDrawn="1"/>
        </p:nvPicPr>
        <p:blipFill>
          <a:blip r:embed="rId2"/>
          <a:stretch>
            <a:fillRect/>
          </a:stretch>
        </p:blipFill>
        <p:spPr>
          <a:xfrm>
            <a:off x="0" y="0"/>
            <a:ext cx="9144000" cy="3968750"/>
          </a:xfrm>
          <a:prstGeom prst="rect">
            <a:avLst/>
          </a:prstGeom>
        </p:spPr>
      </p:pic>
      <p:sp>
        <p:nvSpPr>
          <p:cNvPr id="5" name="Rectangle 4">
            <a:extLst>
              <a:ext uri="{FF2B5EF4-FFF2-40B4-BE49-F238E27FC236}">
                <a16:creationId xmlns:a16="http://schemas.microsoft.com/office/drawing/2014/main" id="{6E6ADE91-BCDC-966E-C455-0E80A12396FD}"/>
              </a:ext>
            </a:extLst>
          </p:cNvPr>
          <p:cNvSpPr/>
          <p:nvPr userDrawn="1"/>
        </p:nvSpPr>
        <p:spPr>
          <a:xfrm>
            <a:off x="1240971" y="2218266"/>
            <a:ext cx="5105400" cy="463973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E85702E7-5B87-8A1C-73E8-A406E1D56CD0}"/>
              </a:ext>
            </a:extLst>
          </p:cNvPr>
          <p:cNvSpPr>
            <a:spLocks noGrp="1"/>
          </p:cNvSpPr>
          <p:nvPr>
            <p:ph type="subTitle" idx="1"/>
          </p:nvPr>
        </p:nvSpPr>
        <p:spPr>
          <a:xfrm>
            <a:off x="1485900" y="4756427"/>
            <a:ext cx="4699000" cy="1655762"/>
          </a:xfrm>
        </p:spPr>
        <p:txBody>
          <a:bodyPr lIns="0">
            <a:normAutofit/>
          </a:bodyPr>
          <a:lstStyle>
            <a:lvl1pPr marL="0" indent="0" algn="l">
              <a:buNone/>
              <a:defRPr sz="20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668E6D4A-A5B4-0A03-6BEF-2D4648659C3C}"/>
              </a:ext>
            </a:extLst>
          </p:cNvPr>
          <p:cNvSpPr>
            <a:spLocks noGrp="1"/>
          </p:cNvSpPr>
          <p:nvPr>
            <p:ph type="title"/>
          </p:nvPr>
        </p:nvSpPr>
        <p:spPr>
          <a:xfrm>
            <a:off x="1485900" y="2766221"/>
            <a:ext cx="4699000" cy="1325563"/>
          </a:xfrm>
        </p:spPr>
        <p:txBody>
          <a:bodyPr lIns="0" anchor="b" anchorCtr="0">
            <a:normAutofit/>
          </a:bodyPr>
          <a:lstStyle>
            <a:lvl1pPr>
              <a:defRPr sz="2800">
                <a:solidFill>
                  <a:schemeClr val="bg1"/>
                </a:solidFill>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E6E8678C-6B52-83DE-D39C-0F6BE4FE728C}"/>
              </a:ext>
            </a:extLst>
          </p:cNvPr>
          <p:cNvCxnSpPr/>
          <p:nvPr userDrawn="1"/>
        </p:nvCxnSpPr>
        <p:spPr>
          <a:xfrm>
            <a:off x="1485901" y="4439906"/>
            <a:ext cx="818549" cy="0"/>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pic>
        <p:nvPicPr>
          <p:cNvPr id="2" name="Picture 1" descr="A blue letter on a white background&#10;&#10;Description automatically generated">
            <a:extLst>
              <a:ext uri="{FF2B5EF4-FFF2-40B4-BE49-F238E27FC236}">
                <a16:creationId xmlns:a16="http://schemas.microsoft.com/office/drawing/2014/main" id="{E869A312-4100-E6DC-FB35-9EE295A68A39}"/>
              </a:ext>
            </a:extLst>
          </p:cNvPr>
          <p:cNvPicPr>
            <a:picLocks noChangeAspect="1"/>
          </p:cNvPicPr>
          <p:nvPr userDrawn="1"/>
        </p:nvPicPr>
        <p:blipFill>
          <a:blip r:embed="rId3"/>
          <a:stretch>
            <a:fillRect/>
          </a:stretch>
        </p:blipFill>
        <p:spPr>
          <a:xfrm>
            <a:off x="7141005" y="6235178"/>
            <a:ext cx="1719944" cy="310545"/>
          </a:xfrm>
          <a:prstGeom prst="rect">
            <a:avLst/>
          </a:prstGeom>
        </p:spPr>
      </p:pic>
    </p:spTree>
    <p:extLst>
      <p:ext uri="{BB962C8B-B14F-4D97-AF65-F5344CB8AC3E}">
        <p14:creationId xmlns:p14="http://schemas.microsoft.com/office/powerpoint/2010/main" val="1889235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A">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E8070-B5EE-BA2F-153C-6EC928BFCAFA}"/>
              </a:ext>
            </a:extLst>
          </p:cNvPr>
          <p:cNvSpPr>
            <a:spLocks noGrp="1"/>
          </p:cNvSpPr>
          <p:nvPr>
            <p:ph type="title"/>
          </p:nvPr>
        </p:nvSpPr>
        <p:spPr>
          <a:xfrm>
            <a:off x="623887" y="576265"/>
            <a:ext cx="7886700" cy="2852737"/>
          </a:xfrm>
        </p:spPr>
        <p:txBody>
          <a:bodyPr anchor="b"/>
          <a:lstStyle>
            <a:lvl1pPr>
              <a:defRPr sz="4500">
                <a:solidFill>
                  <a:schemeClr val="bg1"/>
                </a:solidFill>
              </a:defRPr>
            </a:lvl1pPr>
          </a:lstStyle>
          <a:p>
            <a:endParaRPr/>
          </a:p>
        </p:txBody>
      </p:sp>
      <p:sp>
        <p:nvSpPr>
          <p:cNvPr id="3" name="Text Placeholder 2">
            <a:extLst>
              <a:ext uri="{FF2B5EF4-FFF2-40B4-BE49-F238E27FC236}">
                <a16:creationId xmlns:a16="http://schemas.microsoft.com/office/drawing/2014/main" id="{1D1438E5-72E3-3A32-2503-EC4D02D485EC}"/>
              </a:ext>
            </a:extLst>
          </p:cNvPr>
          <p:cNvSpPr>
            <a:spLocks noGrp="1"/>
          </p:cNvSpPr>
          <p:nvPr>
            <p:ph type="body" idx="1"/>
          </p:nvPr>
        </p:nvSpPr>
        <p:spPr>
          <a:xfrm>
            <a:off x="623887" y="4589466"/>
            <a:ext cx="7886700" cy="1500187"/>
          </a:xfrm>
        </p:spPr>
        <p:txBody>
          <a:bodyPr/>
          <a:lstStyle>
            <a:lvl1pPr marL="0" indent="0">
              <a:buNone/>
              <a:defRPr sz="18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endParaRPr/>
          </a:p>
        </p:txBody>
      </p:sp>
      <p:cxnSp>
        <p:nvCxnSpPr>
          <p:cNvPr id="8" name="Straight Connector 7">
            <a:extLst>
              <a:ext uri="{FF2B5EF4-FFF2-40B4-BE49-F238E27FC236}">
                <a16:creationId xmlns:a16="http://schemas.microsoft.com/office/drawing/2014/main" id="{449EBAEE-57FA-2E60-2CD4-4142D28C6E6A}"/>
              </a:ext>
            </a:extLst>
          </p:cNvPr>
          <p:cNvCxnSpPr/>
          <p:nvPr userDrawn="1"/>
        </p:nvCxnSpPr>
        <p:spPr>
          <a:xfrm>
            <a:off x="729344" y="3976914"/>
            <a:ext cx="743494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9578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_B">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EAA7BC2-2F22-5924-25E2-2AD13B2FD0FC}"/>
              </a:ext>
            </a:extLst>
          </p:cNvPr>
          <p:cNvSpPr/>
          <p:nvPr userDrawn="1"/>
        </p:nvSpPr>
        <p:spPr>
          <a:xfrm flipH="1">
            <a:off x="0" y="0"/>
            <a:ext cx="9144000" cy="6858000"/>
          </a:xfrm>
          <a:prstGeom prst="rect">
            <a:avLst/>
          </a:prstGeom>
          <a:gradFill>
            <a:gsLst>
              <a:gs pos="7000">
                <a:schemeClr val="accent1">
                  <a:alpha val="27000"/>
                </a:schemeClr>
              </a:gs>
              <a:gs pos="100000">
                <a:srgbClr val="062530"/>
              </a:gs>
            </a:gsLst>
            <a:path path="circle">
              <a:fillToRect l="100000" t="100000"/>
            </a:path>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08AE8070-B5EE-BA2F-153C-6EC928BFCAFA}"/>
              </a:ext>
            </a:extLst>
          </p:cNvPr>
          <p:cNvSpPr>
            <a:spLocks noGrp="1"/>
          </p:cNvSpPr>
          <p:nvPr>
            <p:ph type="title"/>
          </p:nvPr>
        </p:nvSpPr>
        <p:spPr>
          <a:xfrm>
            <a:off x="623887" y="576265"/>
            <a:ext cx="7886700" cy="2852737"/>
          </a:xfrm>
        </p:spPr>
        <p:txBody>
          <a:bodyPr anchor="b"/>
          <a:lstStyle>
            <a:lvl1pPr>
              <a:defRPr sz="45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1D1438E5-72E3-3A32-2503-EC4D02D485EC}"/>
              </a:ext>
            </a:extLst>
          </p:cNvPr>
          <p:cNvSpPr>
            <a:spLocks noGrp="1"/>
          </p:cNvSpPr>
          <p:nvPr>
            <p:ph type="body" idx="1"/>
          </p:nvPr>
        </p:nvSpPr>
        <p:spPr>
          <a:xfrm>
            <a:off x="623887" y="4589466"/>
            <a:ext cx="7886700" cy="1500187"/>
          </a:xfrm>
        </p:spPr>
        <p:txBody>
          <a:bodyPr/>
          <a:lstStyle>
            <a:lvl1pPr marL="0" indent="0">
              <a:buNone/>
              <a:defRPr sz="18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r>
              <a:rPr lang="en-US"/>
              <a:t>Click to edit Master text styles</a:t>
            </a:r>
          </a:p>
        </p:txBody>
      </p:sp>
      <p:cxnSp>
        <p:nvCxnSpPr>
          <p:cNvPr id="8" name="Straight Connector 7">
            <a:extLst>
              <a:ext uri="{FF2B5EF4-FFF2-40B4-BE49-F238E27FC236}">
                <a16:creationId xmlns:a16="http://schemas.microsoft.com/office/drawing/2014/main" id="{449EBAEE-57FA-2E60-2CD4-4142D28C6E6A}"/>
              </a:ext>
            </a:extLst>
          </p:cNvPr>
          <p:cNvCxnSpPr/>
          <p:nvPr userDrawn="1"/>
        </p:nvCxnSpPr>
        <p:spPr>
          <a:xfrm>
            <a:off x="729344" y="3976914"/>
            <a:ext cx="743494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12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_C">
    <p:bg>
      <p:bgPr>
        <a:gradFill flip="none" rotWithShape="1">
          <a:gsLst>
            <a:gs pos="7000">
              <a:schemeClr val="accent1"/>
            </a:gs>
            <a:gs pos="100000">
              <a:srgbClr val="06253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E8070-B5EE-BA2F-153C-6EC928BFCAFA}"/>
              </a:ext>
            </a:extLst>
          </p:cNvPr>
          <p:cNvSpPr>
            <a:spLocks noGrp="1"/>
          </p:cNvSpPr>
          <p:nvPr>
            <p:ph type="title"/>
          </p:nvPr>
        </p:nvSpPr>
        <p:spPr>
          <a:xfrm>
            <a:off x="623887" y="576265"/>
            <a:ext cx="7886700" cy="2852737"/>
          </a:xfrm>
        </p:spPr>
        <p:txBody>
          <a:bodyPr anchor="b"/>
          <a:lstStyle>
            <a:lvl1pPr>
              <a:defRPr sz="4500">
                <a:solidFill>
                  <a:schemeClr val="bg1"/>
                </a:solidFill>
              </a:defRPr>
            </a:lvl1pPr>
          </a:lstStyle>
          <a:p>
            <a:endParaRPr/>
          </a:p>
        </p:txBody>
      </p:sp>
      <p:sp>
        <p:nvSpPr>
          <p:cNvPr id="3" name="Text Placeholder 2">
            <a:extLst>
              <a:ext uri="{FF2B5EF4-FFF2-40B4-BE49-F238E27FC236}">
                <a16:creationId xmlns:a16="http://schemas.microsoft.com/office/drawing/2014/main" id="{1D1438E5-72E3-3A32-2503-EC4D02D485EC}"/>
              </a:ext>
            </a:extLst>
          </p:cNvPr>
          <p:cNvSpPr>
            <a:spLocks noGrp="1"/>
          </p:cNvSpPr>
          <p:nvPr>
            <p:ph type="body" idx="1"/>
          </p:nvPr>
        </p:nvSpPr>
        <p:spPr>
          <a:xfrm>
            <a:off x="623887" y="4589466"/>
            <a:ext cx="7886700" cy="1500187"/>
          </a:xfrm>
        </p:spPr>
        <p:txBody>
          <a:bodyPr/>
          <a:lstStyle>
            <a:lvl1pPr marL="0" indent="0">
              <a:buNone/>
              <a:defRPr sz="1800">
                <a:solidFill>
                  <a:schemeClr val="bg1"/>
                </a:solidFill>
              </a:defRPr>
            </a:lvl1pPr>
            <a:lvl2pPr marL="342892" indent="0">
              <a:buNone/>
              <a:defRPr sz="1500">
                <a:solidFill>
                  <a:schemeClr val="tx1">
                    <a:tint val="82000"/>
                  </a:schemeClr>
                </a:solidFill>
              </a:defRPr>
            </a:lvl2pPr>
            <a:lvl3pPr marL="685783" indent="0">
              <a:buNone/>
              <a:defRPr sz="1350">
                <a:solidFill>
                  <a:schemeClr val="tx1">
                    <a:tint val="82000"/>
                  </a:schemeClr>
                </a:solidFill>
              </a:defRPr>
            </a:lvl3pPr>
            <a:lvl4pPr marL="1028675" indent="0">
              <a:buNone/>
              <a:defRPr sz="1200">
                <a:solidFill>
                  <a:schemeClr val="tx1">
                    <a:tint val="82000"/>
                  </a:schemeClr>
                </a:solidFill>
              </a:defRPr>
            </a:lvl4pPr>
            <a:lvl5pPr marL="1371566" indent="0">
              <a:buNone/>
              <a:defRPr sz="1200">
                <a:solidFill>
                  <a:schemeClr val="tx1">
                    <a:tint val="82000"/>
                  </a:schemeClr>
                </a:solidFill>
              </a:defRPr>
            </a:lvl5pPr>
            <a:lvl6pPr marL="1714457" indent="0">
              <a:buNone/>
              <a:defRPr sz="1200">
                <a:solidFill>
                  <a:schemeClr val="tx1">
                    <a:tint val="82000"/>
                  </a:schemeClr>
                </a:solidFill>
              </a:defRPr>
            </a:lvl6pPr>
            <a:lvl7pPr marL="2057348" indent="0">
              <a:buNone/>
              <a:defRPr sz="1200">
                <a:solidFill>
                  <a:schemeClr val="tx1">
                    <a:tint val="82000"/>
                  </a:schemeClr>
                </a:solidFill>
              </a:defRPr>
            </a:lvl7pPr>
            <a:lvl8pPr marL="2400240" indent="0">
              <a:buNone/>
              <a:defRPr sz="1200">
                <a:solidFill>
                  <a:schemeClr val="tx1">
                    <a:tint val="82000"/>
                  </a:schemeClr>
                </a:solidFill>
              </a:defRPr>
            </a:lvl8pPr>
            <a:lvl9pPr marL="2743132" indent="0">
              <a:buNone/>
              <a:defRPr sz="1200">
                <a:solidFill>
                  <a:schemeClr val="tx1">
                    <a:tint val="82000"/>
                  </a:schemeClr>
                </a:solidFill>
              </a:defRPr>
            </a:lvl9pPr>
          </a:lstStyle>
          <a:p>
            <a:pPr lvl="0"/>
            <a:endParaRPr/>
          </a:p>
        </p:txBody>
      </p:sp>
      <p:cxnSp>
        <p:nvCxnSpPr>
          <p:cNvPr id="8" name="Straight Connector 7">
            <a:extLst>
              <a:ext uri="{FF2B5EF4-FFF2-40B4-BE49-F238E27FC236}">
                <a16:creationId xmlns:a16="http://schemas.microsoft.com/office/drawing/2014/main" id="{449EBAEE-57FA-2E60-2CD4-4142D28C6E6A}"/>
              </a:ext>
            </a:extLst>
          </p:cNvPr>
          <p:cNvCxnSpPr/>
          <p:nvPr userDrawn="1"/>
        </p:nvCxnSpPr>
        <p:spPr>
          <a:xfrm>
            <a:off x="729344" y="3976914"/>
            <a:ext cx="7434943" cy="0"/>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0790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F4ABF9FD-CF4E-33D7-0A30-764D455989E4}"/>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CC6330B8-2745-E6CB-53C9-0D6724A3D3B9}"/>
              </a:ext>
            </a:extLst>
          </p:cNvPr>
          <p:cNvSpPr>
            <a:spLocks noGrp="1"/>
          </p:cNvSpPr>
          <p:nvPr>
            <p:ph type="title"/>
          </p:nvPr>
        </p:nvSpPr>
        <p:spPr/>
        <p:txBody>
          <a:bodyPr lIns="0"/>
          <a:lstStyle/>
          <a:p>
            <a:r>
              <a:rPr lang="en-US"/>
              <a:t>Click to edit Master title style</a:t>
            </a:r>
          </a:p>
        </p:txBody>
      </p:sp>
      <p:sp>
        <p:nvSpPr>
          <p:cNvPr id="3" name="Content Placeholder 2">
            <a:extLst>
              <a:ext uri="{FF2B5EF4-FFF2-40B4-BE49-F238E27FC236}">
                <a16:creationId xmlns:a16="http://schemas.microsoft.com/office/drawing/2014/main" id="{2C3982F6-9059-D0F5-CFDB-4241CFD14BA3}"/>
              </a:ext>
            </a:extLst>
          </p:cNvPr>
          <p:cNvSpPr>
            <a:spLocks noGrp="1"/>
          </p:cNvSpPr>
          <p:nvPr>
            <p:ph idx="1"/>
          </p:nvPr>
        </p:nvSpPr>
        <p:spPr>
          <a:xfrm>
            <a:off x="389966" y="1584792"/>
            <a:ext cx="8377517" cy="4635034"/>
          </a:xfrm>
        </p:spPr>
        <p:txBody>
          <a:bodyPr l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E5B663F3-1499-9E9F-73D3-E3A38B010B8B}"/>
              </a:ext>
            </a:extLst>
          </p:cNvPr>
          <p:cNvSpPr>
            <a:spLocks noGrp="1"/>
          </p:cNvSpPr>
          <p:nvPr>
            <p:ph type="sldNum" sz="quarter" idx="4"/>
          </p:nvPr>
        </p:nvSpPr>
        <p:spPr>
          <a:xfrm>
            <a:off x="6699997" y="6356353"/>
            <a:ext cx="2057400" cy="365125"/>
          </a:xfrm>
          <a:prstGeom prst="rect">
            <a:avLst/>
          </a:prstGeom>
        </p:spPr>
        <p:txBody>
          <a:bodyPr vert="horz" lIns="91440" tIns="45720" rIns="91440" bIns="45720" rtlCol="0" anchor="ctr"/>
          <a:lstStyle>
            <a:lvl1pPr algn="r">
              <a:defRPr sz="750" b="0" i="0">
                <a:solidFill>
                  <a:schemeClr val="bg1"/>
                </a:solidFill>
                <a:latin typeface="Segoe UI" panose="020B0502040204020203" pitchFamily="34" charset="0"/>
              </a:defRPr>
            </a:lvl1pPr>
          </a:lstStyle>
          <a:p>
            <a:fld id="{FF5752C8-D011-A44F-A6E2-A1B2BF8B81E4}" type="slidenum">
              <a:rPr lang="en-US" smtClean="0"/>
              <a:pPr/>
              <a:t>‹#›</a:t>
            </a:fld>
            <a:endParaRPr lang="en-US" dirty="0"/>
          </a:p>
        </p:txBody>
      </p:sp>
      <p:pic>
        <p:nvPicPr>
          <p:cNvPr id="4" name="Picture 3" descr="A blue letter on a white background&#10;&#10;Description automatically generated">
            <a:extLst>
              <a:ext uri="{FF2B5EF4-FFF2-40B4-BE49-F238E27FC236}">
                <a16:creationId xmlns:a16="http://schemas.microsoft.com/office/drawing/2014/main" id="{97F24F80-173E-4C0A-1340-C552698F9E69}"/>
              </a:ext>
            </a:extLst>
          </p:cNvPr>
          <p:cNvPicPr>
            <a:picLocks noChangeAspect="1"/>
          </p:cNvPicPr>
          <p:nvPr userDrawn="1"/>
        </p:nvPicPr>
        <p:blipFill>
          <a:blip r:embed="rId2"/>
          <a:stretch>
            <a:fillRect/>
          </a:stretch>
        </p:blipFill>
        <p:spPr>
          <a:xfrm>
            <a:off x="386603" y="6356350"/>
            <a:ext cx="1474695" cy="266264"/>
          </a:xfrm>
          <a:prstGeom prst="rect">
            <a:avLst/>
          </a:prstGeom>
        </p:spPr>
      </p:pic>
      <p:pic>
        <p:nvPicPr>
          <p:cNvPr id="1028" name="Picture 4">
            <a:extLst>
              <a:ext uri="{FF2B5EF4-FFF2-40B4-BE49-F238E27FC236}">
                <a16:creationId xmlns:a16="http://schemas.microsoft.com/office/drawing/2014/main" id="{57B939E1-84B7-1638-26AF-D4F09811627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15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Photo Right">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C6D738F5-FE15-4856-7EDA-3FCF6142A4B8}"/>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D91C99D-C1E7-DD49-CF4F-E4D932BE2331}"/>
              </a:ext>
            </a:extLst>
          </p:cNvPr>
          <p:cNvSpPr>
            <a:spLocks noGrp="1"/>
          </p:cNvSpPr>
          <p:nvPr>
            <p:ph type="title"/>
          </p:nvPr>
        </p:nvSpPr>
        <p:spPr>
          <a:xfrm>
            <a:off x="389966" y="365128"/>
            <a:ext cx="5553635" cy="755337"/>
          </a:xfrm>
        </p:spPr>
        <p:txBody>
          <a:bodyPr lIns="0"/>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21346100-BD56-CD92-FCC9-3F4A2A9D1E30}"/>
              </a:ext>
            </a:extLst>
          </p:cNvPr>
          <p:cNvSpPr>
            <a:spLocks noGrp="1"/>
          </p:cNvSpPr>
          <p:nvPr>
            <p:ph idx="1"/>
          </p:nvPr>
        </p:nvSpPr>
        <p:spPr>
          <a:xfrm>
            <a:off x="389966" y="1541929"/>
            <a:ext cx="5553635" cy="4635034"/>
          </a:xfrm>
        </p:spPr>
        <p:txBody>
          <a:bodyPr l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blue letter on a white background&#10;&#10;Description automatically generated">
            <a:extLst>
              <a:ext uri="{FF2B5EF4-FFF2-40B4-BE49-F238E27FC236}">
                <a16:creationId xmlns:a16="http://schemas.microsoft.com/office/drawing/2014/main" id="{7A2BB5A9-74F1-F352-5DD7-83E244354191}"/>
              </a:ext>
            </a:extLst>
          </p:cNvPr>
          <p:cNvPicPr>
            <a:picLocks noChangeAspect="1"/>
          </p:cNvPicPr>
          <p:nvPr userDrawn="1"/>
        </p:nvPicPr>
        <p:blipFill>
          <a:blip r:embed="rId2"/>
          <a:stretch>
            <a:fillRect/>
          </a:stretch>
        </p:blipFill>
        <p:spPr>
          <a:xfrm>
            <a:off x="386603" y="6356350"/>
            <a:ext cx="1474695" cy="266264"/>
          </a:xfrm>
          <a:prstGeom prst="rect">
            <a:avLst/>
          </a:prstGeom>
        </p:spPr>
      </p:pic>
      <p:sp>
        <p:nvSpPr>
          <p:cNvPr id="11" name="Slide Number Placeholder 5">
            <a:extLst>
              <a:ext uri="{FF2B5EF4-FFF2-40B4-BE49-F238E27FC236}">
                <a16:creationId xmlns:a16="http://schemas.microsoft.com/office/drawing/2014/main" id="{47EE7C24-4AAC-5642-BDC3-F1B1A57CD198}"/>
              </a:ext>
            </a:extLst>
          </p:cNvPr>
          <p:cNvSpPr>
            <a:spLocks noGrp="1"/>
          </p:cNvSpPr>
          <p:nvPr>
            <p:ph type="sldNum" sz="quarter" idx="4"/>
          </p:nvPr>
        </p:nvSpPr>
        <p:spPr>
          <a:xfrm>
            <a:off x="6699997" y="6356353"/>
            <a:ext cx="2057400" cy="365125"/>
          </a:xfrm>
          <a:prstGeom prst="rect">
            <a:avLst/>
          </a:prstGeom>
        </p:spPr>
        <p:txBody>
          <a:bodyPr vert="horz" lIns="91440" tIns="45720" rIns="91440" bIns="45720" rtlCol="0" anchor="ctr"/>
          <a:lstStyle>
            <a:lvl1pPr algn="r">
              <a:defRPr sz="750" b="1" i="0">
                <a:solidFill>
                  <a:schemeClr val="bg1"/>
                </a:solidFill>
                <a:latin typeface="Segoe UI" panose="020B0502040204020203" pitchFamily="34" charset="0"/>
              </a:defRPr>
            </a:lvl1pPr>
          </a:lstStyle>
          <a:p>
            <a:fld id="{FF5752C8-D011-A44F-A6E2-A1B2BF8B81E4}" type="slidenum">
              <a:rPr lang="en-US" smtClean="0"/>
              <a:pPr/>
              <a:t>‹#›</a:t>
            </a:fld>
            <a:endParaRPr lang="en-US" dirty="0"/>
          </a:p>
        </p:txBody>
      </p:sp>
      <p:sp>
        <p:nvSpPr>
          <p:cNvPr id="5" name="Picture Placeholder 16">
            <a:extLst>
              <a:ext uri="{FF2B5EF4-FFF2-40B4-BE49-F238E27FC236}">
                <a16:creationId xmlns:a16="http://schemas.microsoft.com/office/drawing/2014/main" id="{61CB0245-8B26-D870-4FE9-02CC1FFD0239}"/>
              </a:ext>
            </a:extLst>
          </p:cNvPr>
          <p:cNvSpPr>
            <a:spLocks noGrp="1"/>
          </p:cNvSpPr>
          <p:nvPr>
            <p:ph type="pic" sz="quarter" idx="12"/>
          </p:nvPr>
        </p:nvSpPr>
        <p:spPr>
          <a:xfrm>
            <a:off x="6106412" y="6351"/>
            <a:ext cx="3042448" cy="685575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33 w 10000"/>
              <a:gd name="connsiteY4" fmla="*/ 10000 h 10000"/>
              <a:gd name="connsiteX5" fmla="*/ 0 w 10000"/>
              <a:gd name="connsiteY5" fmla="*/ 0 h 10000"/>
              <a:gd name="connsiteX0" fmla="*/ 0 w 10000"/>
              <a:gd name="connsiteY0" fmla="*/ 0 h 10015"/>
              <a:gd name="connsiteX1" fmla="*/ 10000 w 10000"/>
              <a:gd name="connsiteY1" fmla="*/ 0 h 10015"/>
              <a:gd name="connsiteX2" fmla="*/ 10000 w 10000"/>
              <a:gd name="connsiteY2" fmla="*/ 8000 h 10015"/>
              <a:gd name="connsiteX3" fmla="*/ 5736 w 10000"/>
              <a:gd name="connsiteY3" fmla="*/ 10015 h 10015"/>
              <a:gd name="connsiteX4" fmla="*/ 33 w 10000"/>
              <a:gd name="connsiteY4" fmla="*/ 10000 h 10015"/>
              <a:gd name="connsiteX5" fmla="*/ 0 w 10000"/>
              <a:gd name="connsiteY5" fmla="*/ 0 h 10015"/>
              <a:gd name="connsiteX0" fmla="*/ 0 w 10000"/>
              <a:gd name="connsiteY0" fmla="*/ 0 h 10015"/>
              <a:gd name="connsiteX1" fmla="*/ 10000 w 10000"/>
              <a:gd name="connsiteY1" fmla="*/ 0 h 10015"/>
              <a:gd name="connsiteX2" fmla="*/ 10000 w 10000"/>
              <a:gd name="connsiteY2" fmla="*/ 8133 h 10015"/>
              <a:gd name="connsiteX3" fmla="*/ 5736 w 10000"/>
              <a:gd name="connsiteY3" fmla="*/ 10015 h 10015"/>
              <a:gd name="connsiteX4" fmla="*/ 33 w 10000"/>
              <a:gd name="connsiteY4" fmla="*/ 10000 h 10015"/>
              <a:gd name="connsiteX5" fmla="*/ 0 w 10000"/>
              <a:gd name="connsiteY5" fmla="*/ 0 h 10015"/>
              <a:gd name="connsiteX0" fmla="*/ 0 w 10000"/>
              <a:gd name="connsiteY0" fmla="*/ 0 h 10015"/>
              <a:gd name="connsiteX1" fmla="*/ 10000 w 10000"/>
              <a:gd name="connsiteY1" fmla="*/ 0 h 10015"/>
              <a:gd name="connsiteX2" fmla="*/ 10000 w 10000"/>
              <a:gd name="connsiteY2" fmla="*/ 8133 h 10015"/>
              <a:gd name="connsiteX3" fmla="*/ 5829 w 10000"/>
              <a:gd name="connsiteY3" fmla="*/ 10015 h 10015"/>
              <a:gd name="connsiteX4" fmla="*/ 33 w 10000"/>
              <a:gd name="connsiteY4" fmla="*/ 10000 h 10015"/>
              <a:gd name="connsiteX5" fmla="*/ 0 w 10000"/>
              <a:gd name="connsiteY5" fmla="*/ 0 h 10015"/>
              <a:gd name="connsiteX0" fmla="*/ 0 w 10016"/>
              <a:gd name="connsiteY0" fmla="*/ 0 h 10015"/>
              <a:gd name="connsiteX1" fmla="*/ 10000 w 10016"/>
              <a:gd name="connsiteY1" fmla="*/ 0 h 10015"/>
              <a:gd name="connsiteX2" fmla="*/ 10016 w 10016"/>
              <a:gd name="connsiteY2" fmla="*/ 8154 h 10015"/>
              <a:gd name="connsiteX3" fmla="*/ 5829 w 10016"/>
              <a:gd name="connsiteY3" fmla="*/ 10015 h 10015"/>
              <a:gd name="connsiteX4" fmla="*/ 33 w 10016"/>
              <a:gd name="connsiteY4" fmla="*/ 10000 h 10015"/>
              <a:gd name="connsiteX5" fmla="*/ 0 w 10016"/>
              <a:gd name="connsiteY5" fmla="*/ 0 h 10015"/>
              <a:gd name="connsiteX0" fmla="*/ 0 w 10016"/>
              <a:gd name="connsiteY0" fmla="*/ 0 h 10021"/>
              <a:gd name="connsiteX1" fmla="*/ 10000 w 10016"/>
              <a:gd name="connsiteY1" fmla="*/ 0 h 10021"/>
              <a:gd name="connsiteX2" fmla="*/ 10016 w 10016"/>
              <a:gd name="connsiteY2" fmla="*/ 8154 h 10021"/>
              <a:gd name="connsiteX3" fmla="*/ 5829 w 10016"/>
              <a:gd name="connsiteY3" fmla="*/ 10015 h 10021"/>
              <a:gd name="connsiteX4" fmla="*/ 33 w 10016"/>
              <a:gd name="connsiteY4" fmla="*/ 10021 h 10021"/>
              <a:gd name="connsiteX5" fmla="*/ 0 w 10016"/>
              <a:gd name="connsiteY5" fmla="*/ 0 h 10021"/>
              <a:gd name="connsiteX0" fmla="*/ 1 w 10017"/>
              <a:gd name="connsiteY0" fmla="*/ 0 h 10021"/>
              <a:gd name="connsiteX1" fmla="*/ 10001 w 10017"/>
              <a:gd name="connsiteY1" fmla="*/ 0 h 10021"/>
              <a:gd name="connsiteX2" fmla="*/ 10017 w 10017"/>
              <a:gd name="connsiteY2" fmla="*/ 8154 h 10021"/>
              <a:gd name="connsiteX3" fmla="*/ 5830 w 10017"/>
              <a:gd name="connsiteY3" fmla="*/ 10015 h 10021"/>
              <a:gd name="connsiteX4" fmla="*/ 3 w 10017"/>
              <a:gd name="connsiteY4" fmla="*/ 10021 h 10021"/>
              <a:gd name="connsiteX5" fmla="*/ 1 w 10017"/>
              <a:gd name="connsiteY5" fmla="*/ 0 h 1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17" h="10021">
                <a:moveTo>
                  <a:pt x="1" y="0"/>
                </a:moveTo>
                <a:lnTo>
                  <a:pt x="10001" y="0"/>
                </a:lnTo>
                <a:cubicBezTo>
                  <a:pt x="10006" y="2718"/>
                  <a:pt x="10012" y="5436"/>
                  <a:pt x="10017" y="8154"/>
                </a:cubicBezTo>
                <a:lnTo>
                  <a:pt x="5830" y="10015"/>
                </a:lnTo>
                <a:lnTo>
                  <a:pt x="3" y="10021"/>
                </a:lnTo>
                <a:cubicBezTo>
                  <a:pt x="-8" y="6688"/>
                  <a:pt x="12" y="3333"/>
                  <a:pt x="1" y="0"/>
                </a:cubicBezTo>
                <a:close/>
              </a:path>
            </a:pathLst>
          </a:custGeom>
          <a:blipFill>
            <a:blip r:embed="rId3"/>
            <a:stretch>
              <a:fillRect t="1" b="-11025"/>
            </a:stretch>
          </a:blipFill>
        </p:spPr>
        <p:txBody>
          <a:bodyPr/>
          <a:lstStyle>
            <a:lvl1pPr algn="ctr">
              <a:defRPr/>
            </a:lvl1pPr>
          </a:lstStyle>
          <a:p>
            <a:r>
              <a:rPr lang="en-US"/>
              <a:t>Click icon to add picture</a:t>
            </a:r>
            <a:endParaRPr lang="en-US" dirty="0"/>
          </a:p>
        </p:txBody>
      </p:sp>
      <p:pic>
        <p:nvPicPr>
          <p:cNvPr id="6" name="Picture 4">
            <a:extLst>
              <a:ext uri="{FF2B5EF4-FFF2-40B4-BE49-F238E27FC236}">
                <a16:creationId xmlns:a16="http://schemas.microsoft.com/office/drawing/2014/main" id="{7EB95F2E-4123-0ADB-BB45-411416F388A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379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Photo Left">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DB296B6A-66FD-BF64-47FC-1710EF0941A0}"/>
              </a:ext>
            </a:extLst>
          </p:cNvPr>
          <p:cNvSpPr/>
          <p:nvPr userDrawn="1"/>
        </p:nvSpPr>
        <p:spPr>
          <a:xfrm flipH="1">
            <a:off x="7865387" y="5579390"/>
            <a:ext cx="1278612" cy="1278612"/>
          </a:xfrm>
          <a:prstGeom prst="rtTriangle">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descr="A blue letter on a white background&#10;&#10;Description automatically generated">
            <a:extLst>
              <a:ext uri="{FF2B5EF4-FFF2-40B4-BE49-F238E27FC236}">
                <a16:creationId xmlns:a16="http://schemas.microsoft.com/office/drawing/2014/main" id="{BBCAAF88-0A9D-2DD5-9B2B-76CC821C8838}"/>
              </a:ext>
            </a:extLst>
          </p:cNvPr>
          <p:cNvPicPr>
            <a:picLocks noChangeAspect="1"/>
          </p:cNvPicPr>
          <p:nvPr userDrawn="1"/>
        </p:nvPicPr>
        <p:blipFill>
          <a:blip r:embed="rId2"/>
          <a:stretch>
            <a:fillRect/>
          </a:stretch>
        </p:blipFill>
        <p:spPr>
          <a:xfrm>
            <a:off x="386603" y="6356350"/>
            <a:ext cx="1474695" cy="266264"/>
          </a:xfrm>
          <a:prstGeom prst="rect">
            <a:avLst/>
          </a:prstGeom>
        </p:spPr>
      </p:pic>
      <p:sp>
        <p:nvSpPr>
          <p:cNvPr id="2" name="Title 1">
            <a:extLst>
              <a:ext uri="{FF2B5EF4-FFF2-40B4-BE49-F238E27FC236}">
                <a16:creationId xmlns:a16="http://schemas.microsoft.com/office/drawing/2014/main" id="{3D91C99D-C1E7-DD49-CF4F-E4D932BE2331}"/>
              </a:ext>
            </a:extLst>
          </p:cNvPr>
          <p:cNvSpPr>
            <a:spLocks noGrp="1"/>
          </p:cNvSpPr>
          <p:nvPr>
            <p:ph type="title"/>
          </p:nvPr>
        </p:nvSpPr>
        <p:spPr>
          <a:xfrm>
            <a:off x="3203763" y="365128"/>
            <a:ext cx="5553635" cy="755337"/>
          </a:xfrm>
        </p:spPr>
        <p:txBody>
          <a:bodyPr lIns="0"/>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21346100-BD56-CD92-FCC9-3F4A2A9D1E30}"/>
              </a:ext>
            </a:extLst>
          </p:cNvPr>
          <p:cNvSpPr>
            <a:spLocks noGrp="1"/>
          </p:cNvSpPr>
          <p:nvPr>
            <p:ph idx="1"/>
          </p:nvPr>
        </p:nvSpPr>
        <p:spPr>
          <a:xfrm>
            <a:off x="3203763" y="1541929"/>
            <a:ext cx="5553635" cy="4635034"/>
          </a:xfrm>
        </p:spPr>
        <p:txBody>
          <a:bodyPr l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47EE7C24-4AAC-5642-BDC3-F1B1A57CD198}"/>
              </a:ext>
            </a:extLst>
          </p:cNvPr>
          <p:cNvSpPr>
            <a:spLocks noGrp="1"/>
          </p:cNvSpPr>
          <p:nvPr>
            <p:ph type="sldNum" sz="quarter" idx="4"/>
          </p:nvPr>
        </p:nvSpPr>
        <p:spPr>
          <a:xfrm>
            <a:off x="6699997" y="6356353"/>
            <a:ext cx="2057400" cy="365125"/>
          </a:xfrm>
          <a:prstGeom prst="rect">
            <a:avLst/>
          </a:prstGeom>
        </p:spPr>
        <p:txBody>
          <a:bodyPr vert="horz" lIns="91440" tIns="45720" rIns="91440" bIns="45720" rtlCol="0" anchor="ctr"/>
          <a:lstStyle>
            <a:lvl1pPr algn="r">
              <a:defRPr sz="750" b="0" i="0">
                <a:solidFill>
                  <a:schemeClr val="bg1"/>
                </a:solidFill>
                <a:latin typeface="Segoe UI" panose="020B0502040204020203" pitchFamily="34" charset="0"/>
              </a:defRPr>
            </a:lvl1pPr>
          </a:lstStyle>
          <a:p>
            <a:fld id="{FF5752C8-D011-A44F-A6E2-A1B2BF8B81E4}" type="slidenum">
              <a:rPr lang="en-US" smtClean="0"/>
              <a:pPr/>
              <a:t>‹#›</a:t>
            </a:fld>
            <a:endParaRPr lang="en-US" dirty="0"/>
          </a:p>
        </p:txBody>
      </p:sp>
      <p:sp>
        <p:nvSpPr>
          <p:cNvPr id="6" name="Picture Placeholder 12">
            <a:extLst>
              <a:ext uri="{FF2B5EF4-FFF2-40B4-BE49-F238E27FC236}">
                <a16:creationId xmlns:a16="http://schemas.microsoft.com/office/drawing/2014/main" id="{0A7CFFDD-8036-FF95-DA60-848F0D84C590}"/>
              </a:ext>
            </a:extLst>
          </p:cNvPr>
          <p:cNvSpPr>
            <a:spLocks noGrp="1" noChangeAspect="1"/>
          </p:cNvSpPr>
          <p:nvPr>
            <p:ph type="pic" sz="quarter" idx="10"/>
          </p:nvPr>
        </p:nvSpPr>
        <p:spPr>
          <a:xfrm>
            <a:off x="0" y="0"/>
            <a:ext cx="3037284" cy="6176963"/>
          </a:xfrm>
          <a:blipFill>
            <a:blip r:embed="rId3"/>
            <a:stretch>
              <a:fillRect/>
            </a:stretch>
          </a:blipFill>
          <a:ln>
            <a:noFill/>
          </a:ln>
        </p:spPr>
        <p:txBody>
          <a:bodyPr/>
          <a:lstStyle>
            <a:lvl1pPr algn="ctr">
              <a:defRPr/>
            </a:lvl1pPr>
          </a:lstStyle>
          <a:p>
            <a:r>
              <a:rPr lang="en-US"/>
              <a:t>Click icon to add picture</a:t>
            </a:r>
            <a:endParaRPr lang="en-US" dirty="0"/>
          </a:p>
        </p:txBody>
      </p:sp>
      <p:pic>
        <p:nvPicPr>
          <p:cNvPr id="5" name="Picture 4">
            <a:extLst>
              <a:ext uri="{FF2B5EF4-FFF2-40B4-BE49-F238E27FC236}">
                <a16:creationId xmlns:a16="http://schemas.microsoft.com/office/drawing/2014/main" id="{A4BEC5C6-B2A8-6059-3DCB-E8FD433651B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057327" y="6181201"/>
            <a:ext cx="2159998" cy="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9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B55C24-04D2-6AA8-51B1-4B635537BF4F}"/>
              </a:ext>
            </a:extLst>
          </p:cNvPr>
          <p:cNvSpPr>
            <a:spLocks noGrp="1"/>
          </p:cNvSpPr>
          <p:nvPr>
            <p:ph type="title"/>
          </p:nvPr>
        </p:nvSpPr>
        <p:spPr>
          <a:xfrm>
            <a:off x="389966" y="365128"/>
            <a:ext cx="8377517" cy="75533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F0C9B7F-FF51-B021-1A05-DC7FDB5411F7}"/>
              </a:ext>
            </a:extLst>
          </p:cNvPr>
          <p:cNvSpPr>
            <a:spLocks noGrp="1"/>
          </p:cNvSpPr>
          <p:nvPr>
            <p:ph type="body" idx="1"/>
          </p:nvPr>
        </p:nvSpPr>
        <p:spPr>
          <a:xfrm>
            <a:off x="389966" y="1541929"/>
            <a:ext cx="8377517" cy="46350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837D2F3-D7C2-9947-30D4-A80D7354522C}"/>
              </a:ext>
            </a:extLst>
          </p:cNvPr>
          <p:cNvSpPr>
            <a:spLocks noGrp="1"/>
          </p:cNvSpPr>
          <p:nvPr>
            <p:ph type="sldNum" sz="quarter" idx="4"/>
          </p:nvPr>
        </p:nvSpPr>
        <p:spPr>
          <a:xfrm>
            <a:off x="6699997" y="6356353"/>
            <a:ext cx="2057400" cy="365125"/>
          </a:xfrm>
          <a:prstGeom prst="rect">
            <a:avLst/>
          </a:prstGeom>
        </p:spPr>
        <p:txBody>
          <a:bodyPr vert="horz" lIns="91440" tIns="45720" rIns="91440" bIns="45720" rtlCol="0" anchor="ctr"/>
          <a:lstStyle>
            <a:lvl1pPr algn="r">
              <a:defRPr sz="750" b="0" i="0">
                <a:solidFill>
                  <a:schemeClr val="bg1"/>
                </a:solidFill>
                <a:latin typeface="Segoe UI" panose="020B0502040204020203" pitchFamily="34" charset="0"/>
              </a:defRPr>
            </a:lvl1pPr>
          </a:lstStyle>
          <a:p>
            <a:fld id="{FF5752C8-D011-A44F-A6E2-A1B2BF8B81E4}" type="slidenum">
              <a:rPr lang="en-US" smtClean="0"/>
              <a:pPr/>
              <a:t>‹#›</a:t>
            </a:fld>
            <a:endParaRPr lang="en-US" dirty="0"/>
          </a:p>
        </p:txBody>
      </p:sp>
    </p:spTree>
    <p:extLst>
      <p:ext uri="{BB962C8B-B14F-4D97-AF65-F5344CB8AC3E}">
        <p14:creationId xmlns:p14="http://schemas.microsoft.com/office/powerpoint/2010/main" val="396149849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1" r:id="rId4"/>
    <p:sldLayoutId id="2147483663" r:id="rId5"/>
    <p:sldLayoutId id="2147483662" r:id="rId6"/>
    <p:sldLayoutId id="2147483650" r:id="rId7"/>
    <p:sldLayoutId id="2147483652" r:id="rId8"/>
    <p:sldLayoutId id="2147483664" r:id="rId9"/>
    <p:sldLayoutId id="2147483654" r:id="rId10"/>
    <p:sldLayoutId id="2147483665" r:id="rId11"/>
    <p:sldLayoutId id="2147483666" r:id="rId12"/>
    <p:sldLayoutId id="2147483667" r:id="rId13"/>
    <p:sldLayoutId id="2147483668" r:id="rId14"/>
    <p:sldLayoutId id="2147483669" r:id="rId15"/>
    <p:sldLayoutId id="2147483671" r:id="rId16"/>
    <p:sldLayoutId id="2147483655" r:id="rId17"/>
    <p:sldLayoutId id="2147483670" r:id="rId18"/>
  </p:sldLayoutIdLst>
  <p:hf hdr="0" ftr="0" dt="0"/>
  <p:txStyles>
    <p:titleStyle>
      <a:lvl1pPr algn="l" defTabSz="685783" rtl="0" eaLnBrk="1" latinLnBrk="0" hangingPunct="1">
        <a:lnSpc>
          <a:spcPct val="90000"/>
        </a:lnSpc>
        <a:spcBef>
          <a:spcPct val="0"/>
        </a:spcBef>
        <a:buNone/>
        <a:defRPr sz="2400" b="0" i="0" kern="1200">
          <a:solidFill>
            <a:schemeClr val="accent3"/>
          </a:solidFill>
          <a:latin typeface="Segoe UI" panose="020B0502040204020203" pitchFamily="34" charset="0"/>
          <a:ea typeface="+mj-ea"/>
          <a:cs typeface="+mj-cs"/>
        </a:defRPr>
      </a:lvl1pPr>
    </p:titleStyle>
    <p:bodyStyle>
      <a:lvl1pPr marL="285750" indent="-285750" algn="l" defTabSz="685783" rtl="0" eaLnBrk="1" latinLnBrk="0" hangingPunct="1">
        <a:lnSpc>
          <a:spcPct val="90000"/>
        </a:lnSpc>
        <a:spcBef>
          <a:spcPts val="750"/>
        </a:spcBef>
        <a:buClr>
          <a:schemeClr val="accent2"/>
        </a:buClr>
        <a:buFont typeface="Courier New" panose="02070309020205020404" pitchFamily="49" charset="0"/>
        <a:buChar char="o"/>
        <a:defRPr sz="1800" b="0" i="0" kern="1200">
          <a:solidFill>
            <a:schemeClr val="tx1"/>
          </a:solidFill>
          <a:latin typeface="Segoe UI" panose="020B0502040204020203" pitchFamily="34" charset="0"/>
          <a:ea typeface="+mn-ea"/>
          <a:cs typeface="+mn-cs"/>
        </a:defRPr>
      </a:lvl1pPr>
      <a:lvl2pPr marL="514337" indent="-171446" algn="l" defTabSz="685783" rtl="0" eaLnBrk="1" latinLnBrk="0" hangingPunct="1">
        <a:lnSpc>
          <a:spcPct val="90000"/>
        </a:lnSpc>
        <a:spcBef>
          <a:spcPts val="375"/>
        </a:spcBef>
        <a:buClr>
          <a:schemeClr val="accent2"/>
        </a:buClr>
        <a:buFont typeface="Segoe UI" panose="020B0502040204020203" pitchFamily="34" charset="0"/>
        <a:buChar char="—"/>
        <a:defRPr sz="1500" b="0" i="0" kern="1200">
          <a:solidFill>
            <a:schemeClr val="tx1"/>
          </a:solidFill>
          <a:latin typeface="Segoe UI" panose="020B0502040204020203" pitchFamily="34" charset="0"/>
          <a:ea typeface="+mn-ea"/>
          <a:cs typeface="+mn-cs"/>
        </a:defRPr>
      </a:lvl2pPr>
      <a:lvl3pPr marL="857228" indent="-171446" algn="l" defTabSz="685783" rtl="0" eaLnBrk="1" latinLnBrk="0" hangingPunct="1">
        <a:lnSpc>
          <a:spcPct val="90000"/>
        </a:lnSpc>
        <a:spcBef>
          <a:spcPts val="375"/>
        </a:spcBef>
        <a:buClr>
          <a:schemeClr val="accent2"/>
        </a:buClr>
        <a:buFont typeface="Arial" panose="020B0604020202020204" pitchFamily="34" charset="0"/>
        <a:buChar char="•"/>
        <a:defRPr sz="1350" b="0" i="0" kern="1200">
          <a:solidFill>
            <a:schemeClr val="tx1"/>
          </a:solidFill>
          <a:latin typeface="Segoe UI" panose="020B0502040204020203" pitchFamily="34" charset="0"/>
          <a:ea typeface="+mn-ea"/>
          <a:cs typeface="+mn-cs"/>
        </a:defRPr>
      </a:lvl3pPr>
      <a:lvl4pPr marL="1200120" indent="-171446" algn="l" defTabSz="685783" rtl="0" eaLnBrk="1" latinLnBrk="0" hangingPunct="1">
        <a:lnSpc>
          <a:spcPct val="90000"/>
        </a:lnSpc>
        <a:spcBef>
          <a:spcPts val="375"/>
        </a:spcBef>
        <a:buClr>
          <a:schemeClr val="accent2"/>
        </a:buClr>
        <a:buFont typeface="Wingdings" panose="05000000000000000000" pitchFamily="2" charset="2"/>
        <a:buChar char="§"/>
        <a:defRPr sz="1200" b="0" i="0" kern="1200">
          <a:solidFill>
            <a:schemeClr val="tx1"/>
          </a:solidFill>
          <a:latin typeface="Segoe UI" panose="020B0502040204020203" pitchFamily="34" charset="0"/>
          <a:ea typeface="+mn-ea"/>
          <a:cs typeface="+mn-cs"/>
        </a:defRPr>
      </a:lvl4pPr>
      <a:lvl5pPr marL="1543012" indent="-171446" algn="l" defTabSz="685783" rtl="0" eaLnBrk="1" latinLnBrk="0" hangingPunct="1">
        <a:lnSpc>
          <a:spcPct val="90000"/>
        </a:lnSpc>
        <a:spcBef>
          <a:spcPts val="375"/>
        </a:spcBef>
        <a:buClr>
          <a:schemeClr val="accent2"/>
        </a:buClr>
        <a:buFont typeface="Arial" panose="020B0604020202020204" pitchFamily="34" charset="0"/>
        <a:buChar char="•"/>
        <a:defRPr sz="1200" b="0" i="0" kern="1200">
          <a:solidFill>
            <a:schemeClr val="tx1"/>
          </a:solidFill>
          <a:latin typeface="Segoe UI" panose="020B0502040204020203"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7.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7.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7.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23.jpg"/><Relationship Id="rId2" Type="http://schemas.openxmlformats.org/officeDocument/2006/relationships/diagramData" Target="../diagrams/data31.xml"/><Relationship Id="rId1" Type="http://schemas.openxmlformats.org/officeDocument/2006/relationships/slideLayout" Target="../slideLayouts/slideLayout8.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7.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7.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7.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B015B82-9EC9-CFAF-67DA-673321598C5C}"/>
              </a:ext>
            </a:extLst>
          </p:cNvPr>
          <p:cNvSpPr>
            <a:spLocks noGrp="1"/>
          </p:cNvSpPr>
          <p:nvPr>
            <p:ph type="subTitle" idx="1"/>
          </p:nvPr>
        </p:nvSpPr>
        <p:spPr/>
        <p:txBody>
          <a:bodyPr/>
          <a:lstStyle/>
          <a:p>
            <a:r>
              <a:rPr lang="en-US" b="1" dirty="0"/>
              <a:t>Brigid Harrington</a:t>
            </a:r>
            <a:r>
              <a:rPr lang="en-US" dirty="0"/>
              <a:t>, Senior Attorney </a:t>
            </a:r>
          </a:p>
        </p:txBody>
      </p:sp>
      <p:sp>
        <p:nvSpPr>
          <p:cNvPr id="3" name="Title 2">
            <a:extLst>
              <a:ext uri="{FF2B5EF4-FFF2-40B4-BE49-F238E27FC236}">
                <a16:creationId xmlns:a16="http://schemas.microsoft.com/office/drawing/2014/main" id="{A91AD983-FCA4-972E-0DEE-53DA61666978}"/>
              </a:ext>
            </a:extLst>
          </p:cNvPr>
          <p:cNvSpPr>
            <a:spLocks noGrp="1"/>
          </p:cNvSpPr>
          <p:nvPr>
            <p:ph type="title"/>
          </p:nvPr>
        </p:nvSpPr>
        <p:spPr/>
        <p:txBody>
          <a:bodyPr>
            <a:normAutofit fontScale="90000"/>
          </a:bodyPr>
          <a:lstStyle/>
          <a:p>
            <a:r>
              <a:rPr lang="en-US" dirty="0">
                <a:solidFill>
                  <a:srgbClr val="0D7062"/>
                </a:solidFill>
              </a:rPr>
              <a:t>Title IX Training 2026-2027</a:t>
            </a:r>
            <a:br>
              <a:rPr lang="en-US" dirty="0">
                <a:solidFill>
                  <a:srgbClr val="0D7062"/>
                </a:solidFill>
              </a:rPr>
            </a:br>
            <a:br>
              <a:rPr lang="en-US" dirty="0">
                <a:solidFill>
                  <a:srgbClr val="0D7062"/>
                </a:solidFill>
              </a:rPr>
            </a:br>
            <a:r>
              <a:rPr lang="en-US" dirty="0">
                <a:solidFill>
                  <a:srgbClr val="0D7062"/>
                </a:solidFill>
              </a:rPr>
              <a:t>Nichols College Title IX &amp; Sexual Misconduct Policies</a:t>
            </a:r>
            <a:br>
              <a:rPr lang="en-US" dirty="0">
                <a:solidFill>
                  <a:srgbClr val="0D7062"/>
                </a:solidFill>
              </a:rPr>
            </a:br>
            <a:endParaRPr lang="en-US" dirty="0">
              <a:solidFill>
                <a:srgbClr val="0D7062"/>
              </a:solidFill>
            </a:endParaRPr>
          </a:p>
        </p:txBody>
      </p:sp>
    </p:spTree>
    <p:extLst>
      <p:ext uri="{BB962C8B-B14F-4D97-AF65-F5344CB8AC3E}">
        <p14:creationId xmlns:p14="http://schemas.microsoft.com/office/powerpoint/2010/main" val="3144717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203A-B4DF-E47D-381E-12A4111474F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762AEC1-5F9E-1EA3-43E8-B2A4D300EE96}"/>
              </a:ext>
            </a:extLst>
          </p:cNvPr>
          <p:cNvSpPr/>
          <p:nvPr/>
        </p:nvSpPr>
        <p:spPr>
          <a:xfrm>
            <a:off x="0" y="0"/>
            <a:ext cx="9144000" cy="685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 name="Graphic 3">
            <a:extLst>
              <a:ext uri="{FF2B5EF4-FFF2-40B4-BE49-F238E27FC236}">
                <a16:creationId xmlns:a16="http://schemas.microsoft.com/office/drawing/2014/main" id="{26AE2D54-3983-CA99-B5CA-44AF252C2C3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9144001" cy="6858000"/>
          </a:xfrm>
          <a:prstGeom prst="rect">
            <a:avLst/>
          </a:prstGeom>
        </p:spPr>
      </p:pic>
      <p:sp>
        <p:nvSpPr>
          <p:cNvPr id="6" name="Rectangle 5">
            <a:extLst>
              <a:ext uri="{FF2B5EF4-FFF2-40B4-BE49-F238E27FC236}">
                <a16:creationId xmlns:a16="http://schemas.microsoft.com/office/drawing/2014/main" id="{4F617AC2-DDE5-A181-289D-909E286B6B8A}"/>
              </a:ext>
            </a:extLst>
          </p:cNvPr>
          <p:cNvSpPr/>
          <p:nvPr/>
        </p:nvSpPr>
        <p:spPr>
          <a:xfrm>
            <a:off x="885825" y="2643188"/>
            <a:ext cx="7372350" cy="1571625"/>
          </a:xfrm>
          <a:prstGeom prst="rect">
            <a:avLst/>
          </a:prstGeom>
          <a:solidFill>
            <a:srgbClr val="0D706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5B2620F-3102-C091-4A68-7904B08B8870}"/>
              </a:ext>
            </a:extLst>
          </p:cNvPr>
          <p:cNvSpPr txBox="1"/>
          <p:nvPr/>
        </p:nvSpPr>
        <p:spPr>
          <a:xfrm>
            <a:off x="962246" y="3044280"/>
            <a:ext cx="7219505" cy="769441"/>
          </a:xfrm>
          <a:prstGeom prst="rect">
            <a:avLst/>
          </a:prstGeom>
          <a:noFill/>
        </p:spPr>
        <p:txBody>
          <a:bodyPr wrap="square" rtlCol="0">
            <a:spAutoFit/>
          </a:bodyPr>
          <a:lstStyle/>
          <a:p>
            <a:pPr algn="ctr"/>
            <a:r>
              <a:rPr lang="en-US" sz="4400" dirty="0">
                <a:solidFill>
                  <a:schemeClr val="bg1"/>
                </a:solidFill>
                <a:latin typeface="Segoe UI" panose="020B0502040204020203" pitchFamily="34" charset="0"/>
                <a:cs typeface="Segoe UI" panose="020B0502040204020203" pitchFamily="34" charset="0"/>
              </a:rPr>
              <a:t>The Policies</a:t>
            </a:r>
          </a:p>
        </p:txBody>
      </p:sp>
    </p:spTree>
    <p:extLst>
      <p:ext uri="{BB962C8B-B14F-4D97-AF65-F5344CB8AC3E}">
        <p14:creationId xmlns:p14="http://schemas.microsoft.com/office/powerpoint/2010/main" val="1306696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14254-3FFF-5D4E-71B6-BA86CDB0DF9F}"/>
              </a:ext>
            </a:extLst>
          </p:cNvPr>
          <p:cNvSpPr>
            <a:spLocks noGrp="1"/>
          </p:cNvSpPr>
          <p:nvPr>
            <p:ph type="title"/>
          </p:nvPr>
        </p:nvSpPr>
        <p:spPr/>
        <p:txBody>
          <a:bodyPr/>
          <a:lstStyle/>
          <a:p>
            <a:r>
              <a:rPr lang="en-US" dirty="0">
                <a:solidFill>
                  <a:srgbClr val="0D7062"/>
                </a:solidFill>
              </a:rPr>
              <a:t>The Policies</a:t>
            </a:r>
          </a:p>
        </p:txBody>
      </p:sp>
      <p:sp>
        <p:nvSpPr>
          <p:cNvPr id="4" name="Slide Number Placeholder 3">
            <a:extLst>
              <a:ext uri="{FF2B5EF4-FFF2-40B4-BE49-F238E27FC236}">
                <a16:creationId xmlns:a16="http://schemas.microsoft.com/office/drawing/2014/main" id="{C98CEE29-F502-CE79-8CAA-77B1344A6E0A}"/>
              </a:ext>
            </a:extLst>
          </p:cNvPr>
          <p:cNvSpPr>
            <a:spLocks noGrp="1"/>
          </p:cNvSpPr>
          <p:nvPr>
            <p:ph type="sldNum" sz="quarter" idx="4"/>
          </p:nvPr>
        </p:nvSpPr>
        <p:spPr/>
        <p:txBody>
          <a:bodyPr/>
          <a:lstStyle/>
          <a:p>
            <a:fld id="{FF5752C8-D011-A44F-A6E2-A1B2BF8B81E4}" type="slidenum">
              <a:rPr lang="en-US" smtClean="0"/>
              <a:pPr/>
              <a:t>11</a:t>
            </a:fld>
            <a:endParaRPr lang="en-US" dirty="0"/>
          </a:p>
        </p:txBody>
      </p:sp>
      <p:pic>
        <p:nvPicPr>
          <p:cNvPr id="10" name="Picture 9">
            <a:extLst>
              <a:ext uri="{FF2B5EF4-FFF2-40B4-BE49-F238E27FC236}">
                <a16:creationId xmlns:a16="http://schemas.microsoft.com/office/drawing/2014/main" id="{BF5FC953-EB7A-60EC-D66A-8322196122B5}"/>
              </a:ext>
            </a:extLst>
          </p:cNvPr>
          <p:cNvPicPr>
            <a:picLocks noChangeAspect="1"/>
          </p:cNvPicPr>
          <p:nvPr/>
        </p:nvPicPr>
        <p:blipFill>
          <a:blip r:embed="rId2"/>
          <a:stretch>
            <a:fillRect/>
          </a:stretch>
        </p:blipFill>
        <p:spPr>
          <a:xfrm>
            <a:off x="152400" y="1114748"/>
            <a:ext cx="5157165" cy="3859916"/>
          </a:xfrm>
          <a:prstGeom prst="rect">
            <a:avLst/>
          </a:prstGeom>
        </p:spPr>
      </p:pic>
      <p:pic>
        <p:nvPicPr>
          <p:cNvPr id="18" name="Picture 17">
            <a:extLst>
              <a:ext uri="{FF2B5EF4-FFF2-40B4-BE49-F238E27FC236}">
                <a16:creationId xmlns:a16="http://schemas.microsoft.com/office/drawing/2014/main" id="{FDE05529-A134-D00F-DB29-2F585C1AD6D1}"/>
              </a:ext>
            </a:extLst>
          </p:cNvPr>
          <p:cNvPicPr>
            <a:picLocks noChangeAspect="1"/>
          </p:cNvPicPr>
          <p:nvPr/>
        </p:nvPicPr>
        <p:blipFill>
          <a:blip r:embed="rId3"/>
          <a:stretch>
            <a:fillRect/>
          </a:stretch>
        </p:blipFill>
        <p:spPr>
          <a:xfrm>
            <a:off x="457200" y="5143992"/>
            <a:ext cx="4334086" cy="868314"/>
          </a:xfrm>
          <a:prstGeom prst="rect">
            <a:avLst/>
          </a:prstGeom>
        </p:spPr>
      </p:pic>
      <p:pic>
        <p:nvPicPr>
          <p:cNvPr id="20" name="Picture 19">
            <a:extLst>
              <a:ext uri="{FF2B5EF4-FFF2-40B4-BE49-F238E27FC236}">
                <a16:creationId xmlns:a16="http://schemas.microsoft.com/office/drawing/2014/main" id="{99D36444-DDAF-7CC0-35D6-BD5707BC48BA}"/>
              </a:ext>
            </a:extLst>
          </p:cNvPr>
          <p:cNvPicPr>
            <a:picLocks noChangeAspect="1"/>
          </p:cNvPicPr>
          <p:nvPr/>
        </p:nvPicPr>
        <p:blipFill>
          <a:blip r:embed="rId4"/>
          <a:stretch>
            <a:fillRect/>
          </a:stretch>
        </p:blipFill>
        <p:spPr>
          <a:xfrm>
            <a:off x="4972261" y="2131554"/>
            <a:ext cx="3705095" cy="2213833"/>
          </a:xfrm>
          <a:prstGeom prst="rect">
            <a:avLst/>
          </a:prstGeom>
        </p:spPr>
      </p:pic>
      <p:pic>
        <p:nvPicPr>
          <p:cNvPr id="21" name="Picture 20">
            <a:extLst>
              <a:ext uri="{FF2B5EF4-FFF2-40B4-BE49-F238E27FC236}">
                <a16:creationId xmlns:a16="http://schemas.microsoft.com/office/drawing/2014/main" id="{4175D579-CB2F-EBBC-442B-BD04F5F9D044}"/>
              </a:ext>
            </a:extLst>
          </p:cNvPr>
          <p:cNvPicPr>
            <a:picLocks noChangeAspect="1"/>
          </p:cNvPicPr>
          <p:nvPr/>
        </p:nvPicPr>
        <p:blipFill>
          <a:blip r:embed="rId5"/>
          <a:srcRect b="39177"/>
          <a:stretch/>
        </p:blipFill>
        <p:spPr>
          <a:xfrm>
            <a:off x="4365748" y="4213625"/>
            <a:ext cx="3813296" cy="930367"/>
          </a:xfrm>
          <a:prstGeom prst="rect">
            <a:avLst/>
          </a:prstGeom>
        </p:spPr>
      </p:pic>
    </p:spTree>
    <p:extLst>
      <p:ext uri="{BB962C8B-B14F-4D97-AF65-F5344CB8AC3E}">
        <p14:creationId xmlns:p14="http://schemas.microsoft.com/office/powerpoint/2010/main" val="1332220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A396-FB32-52ED-AF29-C68ED9EA6CC1}"/>
              </a:ext>
            </a:extLst>
          </p:cNvPr>
          <p:cNvSpPr>
            <a:spLocks noGrp="1"/>
          </p:cNvSpPr>
          <p:nvPr>
            <p:ph type="title"/>
          </p:nvPr>
        </p:nvSpPr>
        <p:spPr>
          <a:xfrm>
            <a:off x="383241" y="336553"/>
            <a:ext cx="8377517" cy="755337"/>
          </a:xfrm>
        </p:spPr>
        <p:txBody>
          <a:bodyPr/>
          <a:lstStyle/>
          <a:p>
            <a:r>
              <a:rPr lang="en-US" dirty="0">
                <a:solidFill>
                  <a:srgbClr val="0D7062"/>
                </a:solidFill>
              </a:rPr>
              <a:t>The Policies</a:t>
            </a:r>
          </a:p>
        </p:txBody>
      </p:sp>
      <p:sp>
        <p:nvSpPr>
          <p:cNvPr id="3" name="Slide Number Placeholder 2">
            <a:extLst>
              <a:ext uri="{FF2B5EF4-FFF2-40B4-BE49-F238E27FC236}">
                <a16:creationId xmlns:a16="http://schemas.microsoft.com/office/drawing/2014/main" id="{8D6D0A00-02B3-3B5B-6738-C47CE9D40EAE}"/>
              </a:ext>
            </a:extLst>
          </p:cNvPr>
          <p:cNvSpPr>
            <a:spLocks noGrp="1"/>
          </p:cNvSpPr>
          <p:nvPr>
            <p:ph type="sldNum" sz="quarter" idx="12"/>
          </p:nvPr>
        </p:nvSpPr>
        <p:spPr/>
        <p:txBody>
          <a:bodyPr/>
          <a:lstStyle/>
          <a:p>
            <a:fld id="{FF5752C8-D011-A44F-A6E2-A1B2BF8B81E4}" type="slidenum">
              <a:rPr lang="en-US" smtClean="0"/>
              <a:t>12</a:t>
            </a:fld>
            <a:endParaRPr lang="en-US"/>
          </a:p>
        </p:txBody>
      </p:sp>
      <p:pic>
        <p:nvPicPr>
          <p:cNvPr id="5" name="Picture 4">
            <a:extLst>
              <a:ext uri="{FF2B5EF4-FFF2-40B4-BE49-F238E27FC236}">
                <a16:creationId xmlns:a16="http://schemas.microsoft.com/office/drawing/2014/main" id="{184FF4CB-DC0E-6041-8485-0A7395E82C0E}"/>
              </a:ext>
            </a:extLst>
          </p:cNvPr>
          <p:cNvPicPr>
            <a:picLocks noChangeAspect="1"/>
          </p:cNvPicPr>
          <p:nvPr/>
        </p:nvPicPr>
        <p:blipFill>
          <a:blip r:embed="rId2"/>
          <a:stretch>
            <a:fillRect/>
          </a:stretch>
        </p:blipFill>
        <p:spPr>
          <a:xfrm>
            <a:off x="31553" y="870239"/>
            <a:ext cx="5328144" cy="4454236"/>
          </a:xfrm>
          <a:prstGeom prst="rect">
            <a:avLst/>
          </a:prstGeom>
        </p:spPr>
      </p:pic>
      <p:pic>
        <p:nvPicPr>
          <p:cNvPr id="7" name="Picture 6">
            <a:extLst>
              <a:ext uri="{FF2B5EF4-FFF2-40B4-BE49-F238E27FC236}">
                <a16:creationId xmlns:a16="http://schemas.microsoft.com/office/drawing/2014/main" id="{2374B75F-95FF-F6B6-FF87-C702DB3EA5D7}"/>
              </a:ext>
            </a:extLst>
          </p:cNvPr>
          <p:cNvPicPr>
            <a:picLocks noChangeAspect="1"/>
          </p:cNvPicPr>
          <p:nvPr/>
        </p:nvPicPr>
        <p:blipFill>
          <a:blip r:embed="rId3"/>
          <a:stretch>
            <a:fillRect/>
          </a:stretch>
        </p:blipFill>
        <p:spPr>
          <a:xfrm>
            <a:off x="3723584" y="1690544"/>
            <a:ext cx="5420416" cy="3633931"/>
          </a:xfrm>
          <a:prstGeom prst="rect">
            <a:avLst/>
          </a:prstGeom>
        </p:spPr>
      </p:pic>
    </p:spTree>
    <p:extLst>
      <p:ext uri="{BB962C8B-B14F-4D97-AF65-F5344CB8AC3E}">
        <p14:creationId xmlns:p14="http://schemas.microsoft.com/office/powerpoint/2010/main" val="3807375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F93BF-8611-8BEE-DF60-B4474144C0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4F4B3B-CDEC-0364-E98F-61395BD347C7}"/>
              </a:ext>
            </a:extLst>
          </p:cNvPr>
          <p:cNvSpPr>
            <a:spLocks noGrp="1"/>
          </p:cNvSpPr>
          <p:nvPr>
            <p:ph type="title"/>
          </p:nvPr>
        </p:nvSpPr>
        <p:spPr/>
        <p:txBody>
          <a:bodyPr/>
          <a:lstStyle/>
          <a:p>
            <a:r>
              <a:rPr lang="en-US" dirty="0">
                <a:solidFill>
                  <a:srgbClr val="0D7062"/>
                </a:solidFill>
              </a:rPr>
              <a:t>The Policies</a:t>
            </a:r>
          </a:p>
        </p:txBody>
      </p:sp>
      <p:graphicFrame>
        <p:nvGraphicFramePr>
          <p:cNvPr id="5" name="Content Placeholder 4">
            <a:extLst>
              <a:ext uri="{FF2B5EF4-FFF2-40B4-BE49-F238E27FC236}">
                <a16:creationId xmlns:a16="http://schemas.microsoft.com/office/drawing/2014/main" id="{0B991A3C-D873-7631-4892-AD087BC9CA71}"/>
              </a:ext>
            </a:extLst>
          </p:cNvPr>
          <p:cNvGraphicFramePr>
            <a:graphicFrameLocks noGrp="1"/>
          </p:cNvGraphicFramePr>
          <p:nvPr>
            <p:ph idx="1"/>
            <p:extLst>
              <p:ext uri="{D42A27DB-BD31-4B8C-83A1-F6EECF244321}">
                <p14:modId xmlns:p14="http://schemas.microsoft.com/office/powerpoint/2010/main" val="3926668732"/>
              </p:ext>
            </p:extLst>
          </p:nvPr>
        </p:nvGraphicFramePr>
        <p:xfrm>
          <a:off x="294716"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C56720D-4EB8-163E-5E84-4EF83B24FDD9}"/>
              </a:ext>
            </a:extLst>
          </p:cNvPr>
          <p:cNvSpPr>
            <a:spLocks noGrp="1"/>
          </p:cNvSpPr>
          <p:nvPr>
            <p:ph type="sldNum" sz="quarter" idx="4"/>
          </p:nvPr>
        </p:nvSpPr>
        <p:spPr/>
        <p:txBody>
          <a:bodyPr/>
          <a:lstStyle/>
          <a:p>
            <a:fld id="{FF5752C8-D011-A44F-A6E2-A1B2BF8B81E4}" type="slidenum">
              <a:rPr lang="en-US" smtClean="0"/>
              <a:pPr/>
              <a:t>13</a:t>
            </a:fld>
            <a:endParaRPr lang="en-US" dirty="0"/>
          </a:p>
        </p:txBody>
      </p:sp>
    </p:spTree>
    <p:extLst>
      <p:ext uri="{BB962C8B-B14F-4D97-AF65-F5344CB8AC3E}">
        <p14:creationId xmlns:p14="http://schemas.microsoft.com/office/powerpoint/2010/main" val="1819238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E15A8-8A64-1FF9-85E7-581B7C63909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0A6206C-3FAF-A0B9-5EDD-EA497C6F08AA}"/>
              </a:ext>
            </a:extLst>
          </p:cNvPr>
          <p:cNvSpPr/>
          <p:nvPr/>
        </p:nvSpPr>
        <p:spPr>
          <a:xfrm>
            <a:off x="-2" y="0"/>
            <a:ext cx="9144000" cy="685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 name="Graphic 3">
            <a:extLst>
              <a:ext uri="{FF2B5EF4-FFF2-40B4-BE49-F238E27FC236}">
                <a16:creationId xmlns:a16="http://schemas.microsoft.com/office/drawing/2014/main" id="{155C312A-F6D0-9E29-F860-982FE912E3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9144001" cy="6858000"/>
          </a:xfrm>
          <a:prstGeom prst="rect">
            <a:avLst/>
          </a:prstGeom>
        </p:spPr>
      </p:pic>
      <p:sp>
        <p:nvSpPr>
          <p:cNvPr id="6" name="Rectangle 5">
            <a:extLst>
              <a:ext uri="{FF2B5EF4-FFF2-40B4-BE49-F238E27FC236}">
                <a16:creationId xmlns:a16="http://schemas.microsoft.com/office/drawing/2014/main" id="{C580C0F4-00E7-CEA4-C678-DC17BDEF5073}"/>
              </a:ext>
            </a:extLst>
          </p:cNvPr>
          <p:cNvSpPr/>
          <p:nvPr/>
        </p:nvSpPr>
        <p:spPr>
          <a:xfrm>
            <a:off x="885825" y="2643188"/>
            <a:ext cx="7372350" cy="1571625"/>
          </a:xfrm>
          <a:prstGeom prst="rect">
            <a:avLst/>
          </a:prstGeom>
          <a:solidFill>
            <a:srgbClr val="0D706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9B5EB86-C9E9-BCBF-B415-B831EBA9C6B7}"/>
              </a:ext>
            </a:extLst>
          </p:cNvPr>
          <p:cNvSpPr txBox="1"/>
          <p:nvPr/>
        </p:nvSpPr>
        <p:spPr>
          <a:xfrm>
            <a:off x="962246" y="3044280"/>
            <a:ext cx="7219505" cy="769441"/>
          </a:xfrm>
          <a:prstGeom prst="rect">
            <a:avLst/>
          </a:prstGeom>
          <a:noFill/>
        </p:spPr>
        <p:txBody>
          <a:bodyPr wrap="square" rtlCol="0">
            <a:spAutoFit/>
          </a:bodyPr>
          <a:lstStyle/>
          <a:p>
            <a:pPr algn="ctr"/>
            <a:r>
              <a:rPr lang="en-US" sz="4400" dirty="0">
                <a:solidFill>
                  <a:schemeClr val="bg1"/>
                </a:solidFill>
              </a:rPr>
              <a:t>Title IX Policy Violations</a:t>
            </a:r>
            <a:endParaRPr lang="en-US" sz="44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82533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FBFAC-5FC0-1A34-2900-1DE682530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22DCD8-FF4F-1164-1132-A2ADB18DD674}"/>
              </a:ext>
            </a:extLst>
          </p:cNvPr>
          <p:cNvSpPr>
            <a:spLocks noGrp="1"/>
          </p:cNvSpPr>
          <p:nvPr>
            <p:ph type="title"/>
          </p:nvPr>
        </p:nvSpPr>
        <p:spPr/>
        <p:txBody>
          <a:bodyPr/>
          <a:lstStyle/>
          <a:p>
            <a:r>
              <a:rPr lang="en-US" dirty="0">
                <a:solidFill>
                  <a:srgbClr val="0D7062"/>
                </a:solidFill>
              </a:rPr>
              <a:t>Title IX Policy Violations</a:t>
            </a:r>
          </a:p>
        </p:txBody>
      </p:sp>
      <p:graphicFrame>
        <p:nvGraphicFramePr>
          <p:cNvPr id="5" name="Content Placeholder 4">
            <a:extLst>
              <a:ext uri="{FF2B5EF4-FFF2-40B4-BE49-F238E27FC236}">
                <a16:creationId xmlns:a16="http://schemas.microsoft.com/office/drawing/2014/main" id="{5024ACD9-BB42-A68E-3655-7663B4540FED}"/>
              </a:ext>
            </a:extLst>
          </p:cNvPr>
          <p:cNvGraphicFramePr>
            <a:graphicFrameLocks noGrp="1"/>
          </p:cNvGraphicFramePr>
          <p:nvPr>
            <p:ph idx="1"/>
            <p:extLst>
              <p:ext uri="{D42A27DB-BD31-4B8C-83A1-F6EECF244321}">
                <p14:modId xmlns:p14="http://schemas.microsoft.com/office/powerpoint/2010/main" val="3621865987"/>
              </p:ext>
            </p:extLst>
          </p:nvPr>
        </p:nvGraphicFramePr>
        <p:xfrm>
          <a:off x="389966"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6DB9B11-440C-4EB2-CD93-F1C8B6F93C16}"/>
              </a:ext>
            </a:extLst>
          </p:cNvPr>
          <p:cNvSpPr>
            <a:spLocks noGrp="1"/>
          </p:cNvSpPr>
          <p:nvPr>
            <p:ph type="sldNum" sz="quarter" idx="4"/>
          </p:nvPr>
        </p:nvSpPr>
        <p:spPr/>
        <p:txBody>
          <a:bodyPr/>
          <a:lstStyle/>
          <a:p>
            <a:fld id="{FF5752C8-D011-A44F-A6E2-A1B2BF8B81E4}" type="slidenum">
              <a:rPr lang="en-US" smtClean="0"/>
              <a:pPr/>
              <a:t>15</a:t>
            </a:fld>
            <a:endParaRPr lang="en-US" dirty="0"/>
          </a:p>
        </p:txBody>
      </p:sp>
    </p:spTree>
    <p:extLst>
      <p:ext uri="{BB962C8B-B14F-4D97-AF65-F5344CB8AC3E}">
        <p14:creationId xmlns:p14="http://schemas.microsoft.com/office/powerpoint/2010/main" val="3306647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0097E-68A8-1F50-9129-C596E8AB8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9382B-49BB-2301-32FB-17F08798BA4C}"/>
              </a:ext>
            </a:extLst>
          </p:cNvPr>
          <p:cNvSpPr>
            <a:spLocks noGrp="1"/>
          </p:cNvSpPr>
          <p:nvPr>
            <p:ph type="title"/>
          </p:nvPr>
        </p:nvSpPr>
        <p:spPr/>
        <p:txBody>
          <a:bodyPr/>
          <a:lstStyle/>
          <a:p>
            <a:r>
              <a:rPr lang="en-US" dirty="0">
                <a:solidFill>
                  <a:srgbClr val="0D7062"/>
                </a:solidFill>
              </a:rPr>
              <a:t>Title IX Policy Violations</a:t>
            </a:r>
          </a:p>
        </p:txBody>
      </p:sp>
      <p:graphicFrame>
        <p:nvGraphicFramePr>
          <p:cNvPr id="5" name="Content Placeholder 4">
            <a:extLst>
              <a:ext uri="{FF2B5EF4-FFF2-40B4-BE49-F238E27FC236}">
                <a16:creationId xmlns:a16="http://schemas.microsoft.com/office/drawing/2014/main" id="{6A53B36A-CB6B-651A-46A4-520525BBCA65}"/>
              </a:ext>
            </a:extLst>
          </p:cNvPr>
          <p:cNvGraphicFramePr>
            <a:graphicFrameLocks noGrp="1"/>
          </p:cNvGraphicFramePr>
          <p:nvPr>
            <p:ph idx="1"/>
            <p:extLst>
              <p:ext uri="{D42A27DB-BD31-4B8C-83A1-F6EECF244321}">
                <p14:modId xmlns:p14="http://schemas.microsoft.com/office/powerpoint/2010/main" val="1222102196"/>
              </p:ext>
            </p:extLst>
          </p:nvPr>
        </p:nvGraphicFramePr>
        <p:xfrm>
          <a:off x="389966"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01C9A1DE-DD09-ABF0-BBAC-2F03BF454786}"/>
              </a:ext>
            </a:extLst>
          </p:cNvPr>
          <p:cNvSpPr>
            <a:spLocks noGrp="1"/>
          </p:cNvSpPr>
          <p:nvPr>
            <p:ph type="sldNum" sz="quarter" idx="4"/>
          </p:nvPr>
        </p:nvSpPr>
        <p:spPr/>
        <p:txBody>
          <a:bodyPr/>
          <a:lstStyle/>
          <a:p>
            <a:fld id="{FF5752C8-D011-A44F-A6E2-A1B2BF8B81E4}" type="slidenum">
              <a:rPr lang="en-US" smtClean="0"/>
              <a:pPr/>
              <a:t>16</a:t>
            </a:fld>
            <a:endParaRPr lang="en-US" dirty="0"/>
          </a:p>
        </p:txBody>
      </p:sp>
    </p:spTree>
    <p:extLst>
      <p:ext uri="{BB962C8B-B14F-4D97-AF65-F5344CB8AC3E}">
        <p14:creationId xmlns:p14="http://schemas.microsoft.com/office/powerpoint/2010/main" val="3202049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84E3F-0016-A917-2809-D9DE60D49A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019F3-CE45-00D7-4E91-D8BAF00D30A2}"/>
              </a:ext>
            </a:extLst>
          </p:cNvPr>
          <p:cNvSpPr>
            <a:spLocks noGrp="1"/>
          </p:cNvSpPr>
          <p:nvPr>
            <p:ph type="title"/>
          </p:nvPr>
        </p:nvSpPr>
        <p:spPr/>
        <p:txBody>
          <a:bodyPr/>
          <a:lstStyle/>
          <a:p>
            <a:r>
              <a:rPr lang="en-US" dirty="0">
                <a:solidFill>
                  <a:srgbClr val="0D7062"/>
                </a:solidFill>
              </a:rPr>
              <a:t>Title IX Policy Violations</a:t>
            </a:r>
          </a:p>
        </p:txBody>
      </p:sp>
      <p:graphicFrame>
        <p:nvGraphicFramePr>
          <p:cNvPr id="5" name="Content Placeholder 4">
            <a:extLst>
              <a:ext uri="{FF2B5EF4-FFF2-40B4-BE49-F238E27FC236}">
                <a16:creationId xmlns:a16="http://schemas.microsoft.com/office/drawing/2014/main" id="{B619DEFF-4C52-2EAC-7ECF-A2059D16C9FB}"/>
              </a:ext>
            </a:extLst>
          </p:cNvPr>
          <p:cNvGraphicFramePr>
            <a:graphicFrameLocks noGrp="1"/>
          </p:cNvGraphicFramePr>
          <p:nvPr>
            <p:ph idx="1"/>
            <p:extLst>
              <p:ext uri="{D42A27DB-BD31-4B8C-83A1-F6EECF244321}">
                <p14:modId xmlns:p14="http://schemas.microsoft.com/office/powerpoint/2010/main" val="773156036"/>
              </p:ext>
            </p:extLst>
          </p:nvPr>
        </p:nvGraphicFramePr>
        <p:xfrm>
          <a:off x="389966" y="1111483"/>
          <a:ext cx="8377517" cy="463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F91F7E60-76D9-C136-9E60-A0C01274494C}"/>
              </a:ext>
            </a:extLst>
          </p:cNvPr>
          <p:cNvSpPr>
            <a:spLocks noGrp="1"/>
          </p:cNvSpPr>
          <p:nvPr>
            <p:ph type="sldNum" sz="quarter" idx="4"/>
          </p:nvPr>
        </p:nvSpPr>
        <p:spPr/>
        <p:txBody>
          <a:bodyPr/>
          <a:lstStyle/>
          <a:p>
            <a:fld id="{FF5752C8-D011-A44F-A6E2-A1B2BF8B81E4}" type="slidenum">
              <a:rPr lang="en-US" smtClean="0"/>
              <a:pPr/>
              <a:t>17</a:t>
            </a:fld>
            <a:endParaRPr lang="en-US" dirty="0"/>
          </a:p>
        </p:txBody>
      </p:sp>
    </p:spTree>
    <p:extLst>
      <p:ext uri="{BB962C8B-B14F-4D97-AF65-F5344CB8AC3E}">
        <p14:creationId xmlns:p14="http://schemas.microsoft.com/office/powerpoint/2010/main" val="3677299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66354-A2BF-DD22-BA2E-E4FBEDFF8B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477D9-0EB1-0644-7BAC-C6ED1BA3A8C6}"/>
              </a:ext>
            </a:extLst>
          </p:cNvPr>
          <p:cNvSpPr>
            <a:spLocks noGrp="1"/>
          </p:cNvSpPr>
          <p:nvPr>
            <p:ph type="title"/>
          </p:nvPr>
        </p:nvSpPr>
        <p:spPr/>
        <p:txBody>
          <a:bodyPr/>
          <a:lstStyle/>
          <a:p>
            <a:r>
              <a:rPr lang="en-US" dirty="0">
                <a:solidFill>
                  <a:srgbClr val="0D7062"/>
                </a:solidFill>
              </a:rPr>
              <a:t>Title IX Policy Violations</a:t>
            </a:r>
          </a:p>
        </p:txBody>
      </p:sp>
      <p:graphicFrame>
        <p:nvGraphicFramePr>
          <p:cNvPr id="5" name="Content Placeholder 4">
            <a:extLst>
              <a:ext uri="{FF2B5EF4-FFF2-40B4-BE49-F238E27FC236}">
                <a16:creationId xmlns:a16="http://schemas.microsoft.com/office/drawing/2014/main" id="{77F463AF-6644-390F-385B-65D18C560DFA}"/>
              </a:ext>
            </a:extLst>
          </p:cNvPr>
          <p:cNvGraphicFramePr>
            <a:graphicFrameLocks noGrp="1"/>
          </p:cNvGraphicFramePr>
          <p:nvPr>
            <p:ph idx="1"/>
            <p:extLst>
              <p:ext uri="{D42A27DB-BD31-4B8C-83A1-F6EECF244321}">
                <p14:modId xmlns:p14="http://schemas.microsoft.com/office/powerpoint/2010/main" val="1343488501"/>
              </p:ext>
            </p:extLst>
          </p:nvPr>
        </p:nvGraphicFramePr>
        <p:xfrm>
          <a:off x="379880" y="1120465"/>
          <a:ext cx="8377517" cy="463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ADF0467-37BD-39D7-4168-E4DCD501D312}"/>
              </a:ext>
            </a:extLst>
          </p:cNvPr>
          <p:cNvSpPr>
            <a:spLocks noGrp="1"/>
          </p:cNvSpPr>
          <p:nvPr>
            <p:ph type="sldNum" sz="quarter" idx="4"/>
          </p:nvPr>
        </p:nvSpPr>
        <p:spPr/>
        <p:txBody>
          <a:bodyPr/>
          <a:lstStyle/>
          <a:p>
            <a:fld id="{FF5752C8-D011-A44F-A6E2-A1B2BF8B81E4}" type="slidenum">
              <a:rPr lang="en-US" smtClean="0"/>
              <a:pPr/>
              <a:t>18</a:t>
            </a:fld>
            <a:endParaRPr lang="en-US" dirty="0"/>
          </a:p>
        </p:txBody>
      </p:sp>
    </p:spTree>
    <p:extLst>
      <p:ext uri="{BB962C8B-B14F-4D97-AF65-F5344CB8AC3E}">
        <p14:creationId xmlns:p14="http://schemas.microsoft.com/office/powerpoint/2010/main" val="1980088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FADAF-1549-85D9-71DF-B7443790CB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1CE237-33B2-4C77-C5DD-D00B1560147A}"/>
              </a:ext>
            </a:extLst>
          </p:cNvPr>
          <p:cNvSpPr>
            <a:spLocks noGrp="1"/>
          </p:cNvSpPr>
          <p:nvPr>
            <p:ph type="title"/>
          </p:nvPr>
        </p:nvSpPr>
        <p:spPr/>
        <p:txBody>
          <a:bodyPr/>
          <a:lstStyle/>
          <a:p>
            <a:r>
              <a:rPr lang="en-US" dirty="0">
                <a:solidFill>
                  <a:srgbClr val="0D7062"/>
                </a:solidFill>
              </a:rPr>
              <a:t>Title IX Policy Violations</a:t>
            </a:r>
          </a:p>
        </p:txBody>
      </p:sp>
      <p:graphicFrame>
        <p:nvGraphicFramePr>
          <p:cNvPr id="5" name="Content Placeholder 4">
            <a:extLst>
              <a:ext uri="{FF2B5EF4-FFF2-40B4-BE49-F238E27FC236}">
                <a16:creationId xmlns:a16="http://schemas.microsoft.com/office/drawing/2014/main" id="{46A8B0F8-B983-D6DC-A802-06F89DF03FFE}"/>
              </a:ext>
            </a:extLst>
          </p:cNvPr>
          <p:cNvGraphicFramePr>
            <a:graphicFrameLocks noGrp="1"/>
          </p:cNvGraphicFramePr>
          <p:nvPr>
            <p:ph idx="1"/>
            <p:extLst>
              <p:ext uri="{D42A27DB-BD31-4B8C-83A1-F6EECF244321}">
                <p14:modId xmlns:p14="http://schemas.microsoft.com/office/powerpoint/2010/main" val="1226412195"/>
              </p:ext>
            </p:extLst>
          </p:nvPr>
        </p:nvGraphicFramePr>
        <p:xfrm>
          <a:off x="389966"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96FD283-3422-3588-D217-9C5BFF7FA040}"/>
              </a:ext>
            </a:extLst>
          </p:cNvPr>
          <p:cNvSpPr>
            <a:spLocks noGrp="1"/>
          </p:cNvSpPr>
          <p:nvPr>
            <p:ph type="sldNum" sz="quarter" idx="4"/>
          </p:nvPr>
        </p:nvSpPr>
        <p:spPr/>
        <p:txBody>
          <a:bodyPr/>
          <a:lstStyle/>
          <a:p>
            <a:fld id="{FF5752C8-D011-A44F-A6E2-A1B2BF8B81E4}" type="slidenum">
              <a:rPr lang="en-US" smtClean="0"/>
              <a:pPr/>
              <a:t>19</a:t>
            </a:fld>
            <a:endParaRPr lang="en-US" dirty="0"/>
          </a:p>
        </p:txBody>
      </p:sp>
    </p:spTree>
    <p:extLst>
      <p:ext uri="{BB962C8B-B14F-4D97-AF65-F5344CB8AC3E}">
        <p14:creationId xmlns:p14="http://schemas.microsoft.com/office/powerpoint/2010/main" val="414747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33F60-AFBB-B656-A54A-6089585A6B51}"/>
              </a:ext>
            </a:extLst>
          </p:cNvPr>
          <p:cNvSpPr>
            <a:spLocks noGrp="1"/>
          </p:cNvSpPr>
          <p:nvPr>
            <p:ph type="title"/>
          </p:nvPr>
        </p:nvSpPr>
        <p:spPr/>
        <p:txBody>
          <a:bodyPr/>
          <a:lstStyle/>
          <a:p>
            <a:r>
              <a:rPr lang="en-US" dirty="0">
                <a:solidFill>
                  <a:srgbClr val="018D72"/>
                </a:solidFill>
              </a:rPr>
              <a:t>Presenter Contacts</a:t>
            </a:r>
          </a:p>
        </p:txBody>
      </p:sp>
      <p:sp>
        <p:nvSpPr>
          <p:cNvPr id="3" name="Slide Number Placeholder 2">
            <a:extLst>
              <a:ext uri="{FF2B5EF4-FFF2-40B4-BE49-F238E27FC236}">
                <a16:creationId xmlns:a16="http://schemas.microsoft.com/office/drawing/2014/main" id="{300E430B-23C3-D7CE-E91D-E58604FDA089}"/>
              </a:ext>
            </a:extLst>
          </p:cNvPr>
          <p:cNvSpPr>
            <a:spLocks noGrp="1"/>
          </p:cNvSpPr>
          <p:nvPr>
            <p:ph type="sldNum" sz="quarter" idx="12"/>
          </p:nvPr>
        </p:nvSpPr>
        <p:spPr/>
        <p:txBody>
          <a:bodyPr/>
          <a:lstStyle/>
          <a:p>
            <a:fld id="{FF5752C8-D011-A44F-A6E2-A1B2BF8B81E4}" type="slidenum">
              <a:rPr lang="en-US" smtClean="0"/>
              <a:t>2</a:t>
            </a:fld>
            <a:endParaRPr lang="en-US"/>
          </a:p>
        </p:txBody>
      </p:sp>
      <p:pic>
        <p:nvPicPr>
          <p:cNvPr id="8" name="Picture Placeholder 16">
            <a:extLst>
              <a:ext uri="{FF2B5EF4-FFF2-40B4-BE49-F238E27FC236}">
                <a16:creationId xmlns:a16="http://schemas.microsoft.com/office/drawing/2014/main" id="{E2CE9F10-BFB1-7350-6A5D-F4AA6B0A1CDC}"/>
              </a:ext>
            </a:extLst>
          </p:cNvPr>
          <p:cNvPicPr>
            <a:picLocks noChangeAspect="1"/>
          </p:cNvPicPr>
          <p:nvPr/>
        </p:nvPicPr>
        <p:blipFill>
          <a:blip r:embed="rId2"/>
          <a:srcRect t="6676" b="6676"/>
          <a:stretch>
            <a:fillRect/>
          </a:stretch>
        </p:blipFill>
        <p:spPr>
          <a:xfrm>
            <a:off x="2744788" y="1263650"/>
            <a:ext cx="3281362" cy="2843213"/>
          </a:xfrm>
          <a:prstGeom prst="rect">
            <a:avLst/>
          </a:prstGeom>
        </p:spPr>
      </p:pic>
      <p:sp>
        <p:nvSpPr>
          <p:cNvPr id="9" name="Text Placeholder 4">
            <a:extLst>
              <a:ext uri="{FF2B5EF4-FFF2-40B4-BE49-F238E27FC236}">
                <a16:creationId xmlns:a16="http://schemas.microsoft.com/office/drawing/2014/main" id="{A63726E2-5A3F-E8F3-D017-AF55E4B881EF}"/>
              </a:ext>
            </a:extLst>
          </p:cNvPr>
          <p:cNvSpPr txBox="1">
            <a:spLocks/>
          </p:cNvSpPr>
          <p:nvPr/>
        </p:nvSpPr>
        <p:spPr>
          <a:xfrm>
            <a:off x="2744788" y="4739433"/>
            <a:ext cx="3280268" cy="911969"/>
          </a:xfrm>
          <a:prstGeom prst="rect">
            <a:avLst/>
          </a:prstGeom>
          <a:solidFill>
            <a:srgbClr val="0D7062"/>
          </a:solidFill>
        </p:spPr>
        <p:txBody>
          <a:bodyPr>
            <a:normAutofit/>
          </a:bodyPr>
          <a:lstStyle>
            <a:lvl1pPr marL="285750" indent="-285750" algn="l" defTabSz="685783" rtl="0" eaLnBrk="1" latinLnBrk="0" hangingPunct="1">
              <a:lnSpc>
                <a:spcPct val="90000"/>
              </a:lnSpc>
              <a:spcBef>
                <a:spcPts val="750"/>
              </a:spcBef>
              <a:buClr>
                <a:schemeClr val="accent2"/>
              </a:buClr>
              <a:buFont typeface="Courier New" panose="02070309020205020404" pitchFamily="49" charset="0"/>
              <a:buChar char="o"/>
              <a:defRPr sz="1800" b="0" i="0" kern="1200">
                <a:solidFill>
                  <a:schemeClr val="tx1"/>
                </a:solidFill>
                <a:latin typeface="Segoe UI" panose="020B0502040204020203" pitchFamily="34" charset="0"/>
                <a:ea typeface="+mn-ea"/>
                <a:cs typeface="+mn-cs"/>
              </a:defRPr>
            </a:lvl1pPr>
            <a:lvl2pPr marL="514337" indent="-171446" algn="l" defTabSz="685783" rtl="0" eaLnBrk="1" latinLnBrk="0" hangingPunct="1">
              <a:lnSpc>
                <a:spcPct val="90000"/>
              </a:lnSpc>
              <a:spcBef>
                <a:spcPts val="375"/>
              </a:spcBef>
              <a:buClr>
                <a:schemeClr val="accent2"/>
              </a:buClr>
              <a:buFont typeface="Segoe UI" panose="020B0502040204020203" pitchFamily="34" charset="0"/>
              <a:buChar char="—"/>
              <a:defRPr sz="1500" b="0" i="0" kern="1200">
                <a:solidFill>
                  <a:schemeClr val="tx1"/>
                </a:solidFill>
                <a:latin typeface="Segoe UI" panose="020B0502040204020203" pitchFamily="34" charset="0"/>
                <a:ea typeface="+mn-ea"/>
                <a:cs typeface="+mn-cs"/>
              </a:defRPr>
            </a:lvl2pPr>
            <a:lvl3pPr marL="857228" indent="-171446" algn="l" defTabSz="685783" rtl="0" eaLnBrk="1" latinLnBrk="0" hangingPunct="1">
              <a:lnSpc>
                <a:spcPct val="90000"/>
              </a:lnSpc>
              <a:spcBef>
                <a:spcPts val="375"/>
              </a:spcBef>
              <a:buClr>
                <a:schemeClr val="accent2"/>
              </a:buClr>
              <a:buFont typeface="Arial" panose="020B0604020202020204" pitchFamily="34" charset="0"/>
              <a:buChar char="•"/>
              <a:defRPr sz="1350" b="0" i="0" kern="1200">
                <a:solidFill>
                  <a:schemeClr val="tx1"/>
                </a:solidFill>
                <a:latin typeface="Segoe UI" panose="020B0502040204020203" pitchFamily="34" charset="0"/>
                <a:ea typeface="+mn-ea"/>
                <a:cs typeface="+mn-cs"/>
              </a:defRPr>
            </a:lvl3pPr>
            <a:lvl4pPr marL="1200120" indent="-171446" algn="l" defTabSz="685783" rtl="0" eaLnBrk="1" latinLnBrk="0" hangingPunct="1">
              <a:lnSpc>
                <a:spcPct val="90000"/>
              </a:lnSpc>
              <a:spcBef>
                <a:spcPts val="375"/>
              </a:spcBef>
              <a:buClr>
                <a:schemeClr val="accent2"/>
              </a:buClr>
              <a:buFont typeface="Wingdings" panose="05000000000000000000" pitchFamily="2" charset="2"/>
              <a:buChar char="§"/>
              <a:defRPr sz="1200" b="0" i="0" kern="1200">
                <a:solidFill>
                  <a:schemeClr val="tx1"/>
                </a:solidFill>
                <a:latin typeface="Segoe UI" panose="020B0502040204020203" pitchFamily="34" charset="0"/>
                <a:ea typeface="+mn-ea"/>
                <a:cs typeface="+mn-cs"/>
              </a:defRPr>
            </a:lvl4pPr>
            <a:lvl5pPr marL="1543012" indent="-171446" algn="l" defTabSz="685783" rtl="0" eaLnBrk="1" latinLnBrk="0" hangingPunct="1">
              <a:lnSpc>
                <a:spcPct val="90000"/>
              </a:lnSpc>
              <a:spcBef>
                <a:spcPts val="375"/>
              </a:spcBef>
              <a:buClr>
                <a:schemeClr val="accent2"/>
              </a:buClr>
              <a:buFont typeface="Arial" panose="020B0604020202020204" pitchFamily="34" charset="0"/>
              <a:buChar char="•"/>
              <a:defRPr sz="1200" b="0" i="0" kern="1200">
                <a:solidFill>
                  <a:schemeClr val="tx1"/>
                </a:solidFill>
                <a:latin typeface="Segoe UI" panose="020B0502040204020203"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Courier New" panose="02070309020205020404" pitchFamily="49" charset="0"/>
              <a:buNone/>
            </a:pPr>
            <a:r>
              <a:rPr lang="en-US" sz="1300" dirty="0">
                <a:solidFill>
                  <a:schemeClr val="bg1"/>
                </a:solidFill>
              </a:rPr>
              <a:t>Boston </a:t>
            </a:r>
          </a:p>
          <a:p>
            <a:pPr marL="0" indent="0">
              <a:buFont typeface="Courier New" panose="02070309020205020404" pitchFamily="49" charset="0"/>
              <a:buNone/>
            </a:pPr>
            <a:r>
              <a:rPr lang="en-US" sz="1300" dirty="0">
                <a:solidFill>
                  <a:schemeClr val="bg1"/>
                </a:solidFill>
              </a:rPr>
              <a:t>+1 (617) 648-2754</a:t>
            </a:r>
          </a:p>
          <a:p>
            <a:pPr marL="0" indent="0">
              <a:buFont typeface="Courier New" panose="02070309020205020404" pitchFamily="49" charset="0"/>
              <a:buNone/>
            </a:pPr>
            <a:r>
              <a:rPr lang="en-US" sz="1300" dirty="0">
                <a:solidFill>
                  <a:schemeClr val="bg1"/>
                </a:solidFill>
              </a:rPr>
              <a:t>bharrington@hunton.com</a:t>
            </a:r>
          </a:p>
          <a:p>
            <a:pPr marL="0" indent="0">
              <a:buFont typeface="Courier New" panose="02070309020205020404" pitchFamily="49" charset="0"/>
              <a:buNone/>
            </a:pPr>
            <a:endParaRPr lang="en-US" dirty="0"/>
          </a:p>
        </p:txBody>
      </p:sp>
      <p:sp>
        <p:nvSpPr>
          <p:cNvPr id="10" name="Text Placeholder 8">
            <a:extLst>
              <a:ext uri="{FF2B5EF4-FFF2-40B4-BE49-F238E27FC236}">
                <a16:creationId xmlns:a16="http://schemas.microsoft.com/office/drawing/2014/main" id="{358502D6-DCE9-DD2E-FCFB-8C0768F7E5EB}"/>
              </a:ext>
            </a:extLst>
          </p:cNvPr>
          <p:cNvSpPr txBox="1">
            <a:spLocks/>
          </p:cNvSpPr>
          <p:nvPr/>
        </p:nvSpPr>
        <p:spPr>
          <a:xfrm>
            <a:off x="2744788" y="3924384"/>
            <a:ext cx="3280268" cy="815049"/>
          </a:xfrm>
          <a:prstGeom prst="rect">
            <a:avLst/>
          </a:prstGeom>
          <a:solidFill>
            <a:srgbClr val="0D7062"/>
          </a:solidFill>
        </p:spPr>
        <p:txBody>
          <a:bodyPr/>
          <a:lstStyle>
            <a:lvl1pPr marL="285750" indent="-285750" algn="l" defTabSz="685783" rtl="0" eaLnBrk="1" latinLnBrk="0" hangingPunct="1">
              <a:lnSpc>
                <a:spcPct val="90000"/>
              </a:lnSpc>
              <a:spcBef>
                <a:spcPts val="750"/>
              </a:spcBef>
              <a:buClr>
                <a:schemeClr val="accent2"/>
              </a:buClr>
              <a:buFont typeface="Courier New" panose="02070309020205020404" pitchFamily="49" charset="0"/>
              <a:buChar char="o"/>
              <a:defRPr sz="1800" b="0" i="0" kern="1200">
                <a:solidFill>
                  <a:schemeClr val="tx1"/>
                </a:solidFill>
                <a:latin typeface="Segoe UI" panose="020B0502040204020203" pitchFamily="34" charset="0"/>
                <a:ea typeface="+mn-ea"/>
                <a:cs typeface="+mn-cs"/>
              </a:defRPr>
            </a:lvl1pPr>
            <a:lvl2pPr marL="514337" indent="-171446" algn="l" defTabSz="685783" rtl="0" eaLnBrk="1" latinLnBrk="0" hangingPunct="1">
              <a:lnSpc>
                <a:spcPct val="90000"/>
              </a:lnSpc>
              <a:spcBef>
                <a:spcPts val="375"/>
              </a:spcBef>
              <a:buClr>
                <a:schemeClr val="accent2"/>
              </a:buClr>
              <a:buFont typeface="Segoe UI" panose="020B0502040204020203" pitchFamily="34" charset="0"/>
              <a:buChar char="—"/>
              <a:defRPr sz="1500" b="0" i="0" kern="1200">
                <a:solidFill>
                  <a:schemeClr val="tx1"/>
                </a:solidFill>
                <a:latin typeface="Segoe UI" panose="020B0502040204020203" pitchFamily="34" charset="0"/>
                <a:ea typeface="+mn-ea"/>
                <a:cs typeface="+mn-cs"/>
              </a:defRPr>
            </a:lvl2pPr>
            <a:lvl3pPr marL="857228" indent="-171446" algn="l" defTabSz="685783" rtl="0" eaLnBrk="1" latinLnBrk="0" hangingPunct="1">
              <a:lnSpc>
                <a:spcPct val="90000"/>
              </a:lnSpc>
              <a:spcBef>
                <a:spcPts val="375"/>
              </a:spcBef>
              <a:buClr>
                <a:schemeClr val="accent2"/>
              </a:buClr>
              <a:buFont typeface="Arial" panose="020B0604020202020204" pitchFamily="34" charset="0"/>
              <a:buChar char="•"/>
              <a:defRPr sz="1350" b="0" i="0" kern="1200">
                <a:solidFill>
                  <a:schemeClr val="tx1"/>
                </a:solidFill>
                <a:latin typeface="Segoe UI" panose="020B0502040204020203" pitchFamily="34" charset="0"/>
                <a:ea typeface="+mn-ea"/>
                <a:cs typeface="+mn-cs"/>
              </a:defRPr>
            </a:lvl3pPr>
            <a:lvl4pPr marL="1200120" indent="-171446" algn="l" defTabSz="685783" rtl="0" eaLnBrk="1" latinLnBrk="0" hangingPunct="1">
              <a:lnSpc>
                <a:spcPct val="90000"/>
              </a:lnSpc>
              <a:spcBef>
                <a:spcPts val="375"/>
              </a:spcBef>
              <a:buClr>
                <a:schemeClr val="accent2"/>
              </a:buClr>
              <a:buFont typeface="Wingdings" panose="05000000000000000000" pitchFamily="2" charset="2"/>
              <a:buChar char="§"/>
              <a:defRPr sz="1200" b="0" i="0" kern="1200">
                <a:solidFill>
                  <a:schemeClr val="tx1"/>
                </a:solidFill>
                <a:latin typeface="Segoe UI" panose="020B0502040204020203" pitchFamily="34" charset="0"/>
                <a:ea typeface="+mn-ea"/>
                <a:cs typeface="+mn-cs"/>
              </a:defRPr>
            </a:lvl4pPr>
            <a:lvl5pPr marL="1543012" indent="-171446" algn="l" defTabSz="685783" rtl="0" eaLnBrk="1" latinLnBrk="0" hangingPunct="1">
              <a:lnSpc>
                <a:spcPct val="90000"/>
              </a:lnSpc>
              <a:spcBef>
                <a:spcPts val="375"/>
              </a:spcBef>
              <a:buClr>
                <a:schemeClr val="accent2"/>
              </a:buClr>
              <a:buFont typeface="Arial" panose="020B0604020202020204" pitchFamily="34" charset="0"/>
              <a:buChar char="•"/>
              <a:defRPr sz="1200" b="0" i="0" kern="1200">
                <a:solidFill>
                  <a:schemeClr val="tx1"/>
                </a:solidFill>
                <a:latin typeface="Segoe UI" panose="020B0502040204020203"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Courier New" panose="02070309020205020404" pitchFamily="49" charset="0"/>
              <a:buNone/>
            </a:pPr>
            <a:endParaRPr lang="en-US" sz="1600" dirty="0"/>
          </a:p>
          <a:p>
            <a:pPr marL="0" indent="0">
              <a:buFont typeface="Courier New" panose="02070309020205020404" pitchFamily="49" charset="0"/>
              <a:buNone/>
            </a:pPr>
            <a:r>
              <a:rPr lang="en-US" sz="1600" b="1" dirty="0">
                <a:solidFill>
                  <a:schemeClr val="bg1"/>
                </a:solidFill>
              </a:rPr>
              <a:t>Brigid Harrington, Senior Attorney </a:t>
            </a:r>
          </a:p>
        </p:txBody>
      </p:sp>
    </p:spTree>
    <p:extLst>
      <p:ext uri="{BB962C8B-B14F-4D97-AF65-F5344CB8AC3E}">
        <p14:creationId xmlns:p14="http://schemas.microsoft.com/office/powerpoint/2010/main" val="4237340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A0C0-5B1A-371C-96FB-6D0552A73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346A16-1980-A2C8-EE9D-1E208067DF3E}"/>
              </a:ext>
            </a:extLst>
          </p:cNvPr>
          <p:cNvSpPr>
            <a:spLocks noGrp="1"/>
          </p:cNvSpPr>
          <p:nvPr>
            <p:ph type="title"/>
          </p:nvPr>
        </p:nvSpPr>
        <p:spPr/>
        <p:txBody>
          <a:bodyPr/>
          <a:lstStyle/>
          <a:p>
            <a:r>
              <a:rPr lang="en-US" dirty="0">
                <a:solidFill>
                  <a:srgbClr val="0D7062"/>
                </a:solidFill>
              </a:rPr>
              <a:t>Title IX Policy Violations</a:t>
            </a:r>
          </a:p>
        </p:txBody>
      </p:sp>
      <p:graphicFrame>
        <p:nvGraphicFramePr>
          <p:cNvPr id="6" name="Content Placeholder 5">
            <a:extLst>
              <a:ext uri="{FF2B5EF4-FFF2-40B4-BE49-F238E27FC236}">
                <a16:creationId xmlns:a16="http://schemas.microsoft.com/office/drawing/2014/main" id="{F369E2B6-7007-BA34-91BC-B6195B534CFD}"/>
              </a:ext>
            </a:extLst>
          </p:cNvPr>
          <p:cNvGraphicFramePr>
            <a:graphicFrameLocks noGrp="1"/>
          </p:cNvGraphicFramePr>
          <p:nvPr>
            <p:ph idx="1"/>
            <p:extLst>
              <p:ext uri="{D42A27DB-BD31-4B8C-83A1-F6EECF244321}">
                <p14:modId xmlns:p14="http://schemas.microsoft.com/office/powerpoint/2010/main" val="2939715120"/>
              </p:ext>
            </p:extLst>
          </p:nvPr>
        </p:nvGraphicFramePr>
        <p:xfrm>
          <a:off x="551891" y="1547812"/>
          <a:ext cx="7834033" cy="4048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150644E-C380-22DE-AC5F-A0A8F5AE1ECA}"/>
              </a:ext>
            </a:extLst>
          </p:cNvPr>
          <p:cNvSpPr>
            <a:spLocks noGrp="1"/>
          </p:cNvSpPr>
          <p:nvPr>
            <p:ph type="sldNum" sz="quarter" idx="4"/>
          </p:nvPr>
        </p:nvSpPr>
        <p:spPr/>
        <p:txBody>
          <a:bodyPr/>
          <a:lstStyle/>
          <a:p>
            <a:fld id="{FF5752C8-D011-A44F-A6E2-A1B2BF8B81E4}" type="slidenum">
              <a:rPr lang="en-US" smtClean="0"/>
              <a:pPr/>
              <a:t>20</a:t>
            </a:fld>
            <a:endParaRPr lang="en-US" dirty="0"/>
          </a:p>
        </p:txBody>
      </p:sp>
    </p:spTree>
    <p:extLst>
      <p:ext uri="{BB962C8B-B14F-4D97-AF65-F5344CB8AC3E}">
        <p14:creationId xmlns:p14="http://schemas.microsoft.com/office/powerpoint/2010/main" val="1140255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41223-36CB-4892-4AAF-E0676AF32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9658F7-734A-0BDD-B846-493B8793A4FB}"/>
              </a:ext>
            </a:extLst>
          </p:cNvPr>
          <p:cNvSpPr>
            <a:spLocks noGrp="1"/>
          </p:cNvSpPr>
          <p:nvPr>
            <p:ph type="title"/>
          </p:nvPr>
        </p:nvSpPr>
        <p:spPr/>
        <p:txBody>
          <a:bodyPr/>
          <a:lstStyle/>
          <a:p>
            <a:r>
              <a:rPr lang="en-US" dirty="0">
                <a:solidFill>
                  <a:srgbClr val="0D7062"/>
                </a:solidFill>
              </a:rPr>
              <a:t>Sexual Misconduct Policy Violations</a:t>
            </a:r>
          </a:p>
        </p:txBody>
      </p:sp>
      <p:graphicFrame>
        <p:nvGraphicFramePr>
          <p:cNvPr id="5" name="Content Placeholder 4">
            <a:extLst>
              <a:ext uri="{FF2B5EF4-FFF2-40B4-BE49-F238E27FC236}">
                <a16:creationId xmlns:a16="http://schemas.microsoft.com/office/drawing/2014/main" id="{7BFECBFE-66C2-A803-E40D-885CD4C15192}"/>
              </a:ext>
            </a:extLst>
          </p:cNvPr>
          <p:cNvGraphicFramePr>
            <a:graphicFrameLocks noGrp="1"/>
          </p:cNvGraphicFramePr>
          <p:nvPr>
            <p:ph idx="1"/>
            <p:extLst>
              <p:ext uri="{D42A27DB-BD31-4B8C-83A1-F6EECF244321}">
                <p14:modId xmlns:p14="http://schemas.microsoft.com/office/powerpoint/2010/main" val="60235394"/>
              </p:ext>
            </p:extLst>
          </p:nvPr>
        </p:nvGraphicFramePr>
        <p:xfrm>
          <a:off x="383241"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76A2CF44-5305-FF14-92C5-1A73D44153EE}"/>
              </a:ext>
            </a:extLst>
          </p:cNvPr>
          <p:cNvSpPr>
            <a:spLocks noGrp="1"/>
          </p:cNvSpPr>
          <p:nvPr>
            <p:ph type="sldNum" sz="quarter" idx="4"/>
          </p:nvPr>
        </p:nvSpPr>
        <p:spPr/>
        <p:txBody>
          <a:bodyPr/>
          <a:lstStyle/>
          <a:p>
            <a:fld id="{FF5752C8-D011-A44F-A6E2-A1B2BF8B81E4}" type="slidenum">
              <a:rPr lang="en-US" smtClean="0"/>
              <a:pPr/>
              <a:t>21</a:t>
            </a:fld>
            <a:endParaRPr lang="en-US" dirty="0"/>
          </a:p>
        </p:txBody>
      </p:sp>
    </p:spTree>
    <p:extLst>
      <p:ext uri="{BB962C8B-B14F-4D97-AF65-F5344CB8AC3E}">
        <p14:creationId xmlns:p14="http://schemas.microsoft.com/office/powerpoint/2010/main" val="1035833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99C9B-33E5-8854-5EAC-259566CBBF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EB4006-2403-4F81-0643-9635BEC36627}"/>
              </a:ext>
            </a:extLst>
          </p:cNvPr>
          <p:cNvSpPr>
            <a:spLocks noGrp="1"/>
          </p:cNvSpPr>
          <p:nvPr>
            <p:ph type="title"/>
          </p:nvPr>
        </p:nvSpPr>
        <p:spPr/>
        <p:txBody>
          <a:bodyPr/>
          <a:lstStyle/>
          <a:p>
            <a:r>
              <a:rPr lang="en-US" dirty="0">
                <a:solidFill>
                  <a:srgbClr val="0D7062"/>
                </a:solidFill>
              </a:rPr>
              <a:t>Sexual Misconduct Policy Violations</a:t>
            </a:r>
          </a:p>
        </p:txBody>
      </p:sp>
      <p:graphicFrame>
        <p:nvGraphicFramePr>
          <p:cNvPr id="5" name="Content Placeholder 4">
            <a:extLst>
              <a:ext uri="{FF2B5EF4-FFF2-40B4-BE49-F238E27FC236}">
                <a16:creationId xmlns:a16="http://schemas.microsoft.com/office/drawing/2014/main" id="{30D9E969-3355-01A5-4F8F-E4B4CB9DD02E}"/>
              </a:ext>
            </a:extLst>
          </p:cNvPr>
          <p:cNvGraphicFramePr>
            <a:graphicFrameLocks noGrp="1"/>
          </p:cNvGraphicFramePr>
          <p:nvPr>
            <p:ph idx="1"/>
            <p:extLst>
              <p:ext uri="{D42A27DB-BD31-4B8C-83A1-F6EECF244321}">
                <p14:modId xmlns:p14="http://schemas.microsoft.com/office/powerpoint/2010/main" val="1914436448"/>
              </p:ext>
            </p:extLst>
          </p:nvPr>
        </p:nvGraphicFramePr>
        <p:xfrm>
          <a:off x="389966" y="1420892"/>
          <a:ext cx="8377517" cy="463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18F2DFF0-83CF-6E6D-D0E3-FC06FF3E39E7}"/>
              </a:ext>
            </a:extLst>
          </p:cNvPr>
          <p:cNvSpPr>
            <a:spLocks noGrp="1"/>
          </p:cNvSpPr>
          <p:nvPr>
            <p:ph type="sldNum" sz="quarter" idx="4"/>
          </p:nvPr>
        </p:nvSpPr>
        <p:spPr/>
        <p:txBody>
          <a:bodyPr/>
          <a:lstStyle/>
          <a:p>
            <a:fld id="{FF5752C8-D011-A44F-A6E2-A1B2BF8B81E4}" type="slidenum">
              <a:rPr lang="en-US" smtClean="0"/>
              <a:pPr/>
              <a:t>22</a:t>
            </a:fld>
            <a:endParaRPr lang="en-US" dirty="0"/>
          </a:p>
        </p:txBody>
      </p:sp>
    </p:spTree>
    <p:extLst>
      <p:ext uri="{BB962C8B-B14F-4D97-AF65-F5344CB8AC3E}">
        <p14:creationId xmlns:p14="http://schemas.microsoft.com/office/powerpoint/2010/main" val="500933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A5BBE-89BD-10DA-1367-76E161D5DE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79B20-A9A3-B811-FA42-A8471103D009}"/>
              </a:ext>
            </a:extLst>
          </p:cNvPr>
          <p:cNvSpPr>
            <a:spLocks noGrp="1"/>
          </p:cNvSpPr>
          <p:nvPr>
            <p:ph type="title"/>
          </p:nvPr>
        </p:nvSpPr>
        <p:spPr/>
        <p:txBody>
          <a:bodyPr/>
          <a:lstStyle/>
          <a:p>
            <a:r>
              <a:rPr lang="en-US" dirty="0">
                <a:solidFill>
                  <a:srgbClr val="0D7062"/>
                </a:solidFill>
              </a:rPr>
              <a:t>Sexual Misconduct Policy Violations</a:t>
            </a:r>
          </a:p>
        </p:txBody>
      </p:sp>
      <p:graphicFrame>
        <p:nvGraphicFramePr>
          <p:cNvPr id="7" name="Content Placeholder 6">
            <a:extLst>
              <a:ext uri="{FF2B5EF4-FFF2-40B4-BE49-F238E27FC236}">
                <a16:creationId xmlns:a16="http://schemas.microsoft.com/office/drawing/2014/main" id="{5738920A-CA40-2053-4A5E-F42DB926E367}"/>
              </a:ext>
            </a:extLst>
          </p:cNvPr>
          <p:cNvGraphicFramePr>
            <a:graphicFrameLocks noGrp="1"/>
          </p:cNvGraphicFramePr>
          <p:nvPr>
            <p:ph idx="1"/>
            <p:extLst>
              <p:ext uri="{D42A27DB-BD31-4B8C-83A1-F6EECF244321}">
                <p14:modId xmlns:p14="http://schemas.microsoft.com/office/powerpoint/2010/main" val="3485712210"/>
              </p:ext>
            </p:extLst>
          </p:nvPr>
        </p:nvGraphicFramePr>
        <p:xfrm>
          <a:off x="389966"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8D7DB6D4-5D6D-61F8-4C37-07C99230B43D}"/>
              </a:ext>
            </a:extLst>
          </p:cNvPr>
          <p:cNvSpPr>
            <a:spLocks noGrp="1"/>
          </p:cNvSpPr>
          <p:nvPr>
            <p:ph type="sldNum" sz="quarter" idx="4"/>
          </p:nvPr>
        </p:nvSpPr>
        <p:spPr/>
        <p:txBody>
          <a:bodyPr/>
          <a:lstStyle/>
          <a:p>
            <a:fld id="{FF5752C8-D011-A44F-A6E2-A1B2BF8B81E4}" type="slidenum">
              <a:rPr lang="en-US" smtClean="0"/>
              <a:pPr/>
              <a:t>23</a:t>
            </a:fld>
            <a:endParaRPr lang="en-US" dirty="0"/>
          </a:p>
        </p:txBody>
      </p:sp>
    </p:spTree>
    <p:extLst>
      <p:ext uri="{BB962C8B-B14F-4D97-AF65-F5344CB8AC3E}">
        <p14:creationId xmlns:p14="http://schemas.microsoft.com/office/powerpoint/2010/main" val="2410527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739D0-368E-80BE-0E32-439FB13B8F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7EF70-AB30-88BA-4E2E-BD5C1D93874B}"/>
              </a:ext>
            </a:extLst>
          </p:cNvPr>
          <p:cNvSpPr>
            <a:spLocks noGrp="1"/>
          </p:cNvSpPr>
          <p:nvPr>
            <p:ph type="title"/>
          </p:nvPr>
        </p:nvSpPr>
        <p:spPr/>
        <p:txBody>
          <a:bodyPr/>
          <a:lstStyle/>
          <a:p>
            <a:r>
              <a:rPr lang="en-US" dirty="0">
                <a:solidFill>
                  <a:srgbClr val="0D7062"/>
                </a:solidFill>
              </a:rPr>
              <a:t>Common Definitions</a:t>
            </a:r>
          </a:p>
        </p:txBody>
      </p:sp>
      <p:graphicFrame>
        <p:nvGraphicFramePr>
          <p:cNvPr id="5" name="Content Placeholder 4">
            <a:extLst>
              <a:ext uri="{FF2B5EF4-FFF2-40B4-BE49-F238E27FC236}">
                <a16:creationId xmlns:a16="http://schemas.microsoft.com/office/drawing/2014/main" id="{6A4D23E1-7750-A1F4-F81F-83BB981C2BDD}"/>
              </a:ext>
            </a:extLst>
          </p:cNvPr>
          <p:cNvGraphicFramePr>
            <a:graphicFrameLocks noGrp="1"/>
          </p:cNvGraphicFramePr>
          <p:nvPr>
            <p:ph idx="1"/>
            <p:extLst>
              <p:ext uri="{D42A27DB-BD31-4B8C-83A1-F6EECF244321}">
                <p14:modId xmlns:p14="http://schemas.microsoft.com/office/powerpoint/2010/main" val="1984076757"/>
              </p:ext>
            </p:extLst>
          </p:nvPr>
        </p:nvGraphicFramePr>
        <p:xfrm>
          <a:off x="389966" y="1041867"/>
          <a:ext cx="8377517" cy="463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B5F4B974-2471-D445-AF6C-94B72ED06CA2}"/>
              </a:ext>
            </a:extLst>
          </p:cNvPr>
          <p:cNvSpPr>
            <a:spLocks noGrp="1"/>
          </p:cNvSpPr>
          <p:nvPr>
            <p:ph type="sldNum" sz="quarter" idx="4"/>
          </p:nvPr>
        </p:nvSpPr>
        <p:spPr/>
        <p:txBody>
          <a:bodyPr/>
          <a:lstStyle/>
          <a:p>
            <a:fld id="{FF5752C8-D011-A44F-A6E2-A1B2BF8B81E4}" type="slidenum">
              <a:rPr lang="en-US" smtClean="0"/>
              <a:pPr/>
              <a:t>24</a:t>
            </a:fld>
            <a:endParaRPr lang="en-US" dirty="0"/>
          </a:p>
        </p:txBody>
      </p:sp>
    </p:spTree>
    <p:extLst>
      <p:ext uri="{BB962C8B-B14F-4D97-AF65-F5344CB8AC3E}">
        <p14:creationId xmlns:p14="http://schemas.microsoft.com/office/powerpoint/2010/main" val="920043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1A2E4-F559-CB76-5E5A-7586E644C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E44C89-F0CA-A7F3-CD3F-AC0FB30C4788}"/>
              </a:ext>
            </a:extLst>
          </p:cNvPr>
          <p:cNvSpPr>
            <a:spLocks noGrp="1"/>
          </p:cNvSpPr>
          <p:nvPr>
            <p:ph type="title"/>
          </p:nvPr>
        </p:nvSpPr>
        <p:spPr/>
        <p:txBody>
          <a:bodyPr/>
          <a:lstStyle/>
          <a:p>
            <a:r>
              <a:rPr lang="en-US" dirty="0">
                <a:solidFill>
                  <a:srgbClr val="0D7062"/>
                </a:solidFill>
              </a:rPr>
              <a:t>Common Definitions</a:t>
            </a:r>
          </a:p>
        </p:txBody>
      </p:sp>
      <p:graphicFrame>
        <p:nvGraphicFramePr>
          <p:cNvPr id="5" name="Content Placeholder 4">
            <a:extLst>
              <a:ext uri="{FF2B5EF4-FFF2-40B4-BE49-F238E27FC236}">
                <a16:creationId xmlns:a16="http://schemas.microsoft.com/office/drawing/2014/main" id="{7DCA6E61-0656-6839-7D71-1EFB3B5DB960}"/>
              </a:ext>
            </a:extLst>
          </p:cNvPr>
          <p:cNvGraphicFramePr>
            <a:graphicFrameLocks noGrp="1"/>
          </p:cNvGraphicFramePr>
          <p:nvPr>
            <p:ph idx="1"/>
            <p:extLst>
              <p:ext uri="{D42A27DB-BD31-4B8C-83A1-F6EECF244321}">
                <p14:modId xmlns:p14="http://schemas.microsoft.com/office/powerpoint/2010/main" val="39734492"/>
              </p:ext>
            </p:extLst>
          </p:nvPr>
        </p:nvGraphicFramePr>
        <p:xfrm>
          <a:off x="389966" y="1420892"/>
          <a:ext cx="8377517" cy="463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DE42F250-A37C-B12C-F154-53401917703D}"/>
              </a:ext>
            </a:extLst>
          </p:cNvPr>
          <p:cNvSpPr>
            <a:spLocks noGrp="1"/>
          </p:cNvSpPr>
          <p:nvPr>
            <p:ph type="sldNum" sz="quarter" idx="4"/>
          </p:nvPr>
        </p:nvSpPr>
        <p:spPr/>
        <p:txBody>
          <a:bodyPr/>
          <a:lstStyle/>
          <a:p>
            <a:fld id="{FF5752C8-D011-A44F-A6E2-A1B2BF8B81E4}" type="slidenum">
              <a:rPr lang="en-US" smtClean="0"/>
              <a:pPr/>
              <a:t>25</a:t>
            </a:fld>
            <a:endParaRPr lang="en-US" dirty="0"/>
          </a:p>
        </p:txBody>
      </p:sp>
    </p:spTree>
    <p:extLst>
      <p:ext uri="{BB962C8B-B14F-4D97-AF65-F5344CB8AC3E}">
        <p14:creationId xmlns:p14="http://schemas.microsoft.com/office/powerpoint/2010/main" val="1720631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1DA78-B037-633D-3555-308070FC2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7FFE8-914C-47C9-B344-6667D4343D67}"/>
              </a:ext>
            </a:extLst>
          </p:cNvPr>
          <p:cNvSpPr>
            <a:spLocks noGrp="1"/>
          </p:cNvSpPr>
          <p:nvPr>
            <p:ph type="title"/>
          </p:nvPr>
        </p:nvSpPr>
        <p:spPr/>
        <p:txBody>
          <a:bodyPr/>
          <a:lstStyle/>
          <a:p>
            <a:r>
              <a:rPr lang="en-US" dirty="0">
                <a:solidFill>
                  <a:srgbClr val="0D7062"/>
                </a:solidFill>
              </a:rPr>
              <a:t>Hypothetical</a:t>
            </a:r>
          </a:p>
        </p:txBody>
      </p:sp>
      <p:graphicFrame>
        <p:nvGraphicFramePr>
          <p:cNvPr id="5" name="Content Placeholder 4">
            <a:extLst>
              <a:ext uri="{FF2B5EF4-FFF2-40B4-BE49-F238E27FC236}">
                <a16:creationId xmlns:a16="http://schemas.microsoft.com/office/drawing/2014/main" id="{CEE0C9DE-11E5-0290-BC89-0359873BA8EB}"/>
              </a:ext>
            </a:extLst>
          </p:cNvPr>
          <p:cNvGraphicFramePr>
            <a:graphicFrameLocks noGrp="1"/>
          </p:cNvGraphicFramePr>
          <p:nvPr>
            <p:ph idx="1"/>
            <p:extLst>
              <p:ext uri="{D42A27DB-BD31-4B8C-83A1-F6EECF244321}">
                <p14:modId xmlns:p14="http://schemas.microsoft.com/office/powerpoint/2010/main" val="3379061680"/>
              </p:ext>
            </p:extLst>
          </p:nvPr>
        </p:nvGraphicFramePr>
        <p:xfrm>
          <a:off x="376517"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01796B1-7276-5CB1-8CDE-8D97F1CAAF3B}"/>
              </a:ext>
            </a:extLst>
          </p:cNvPr>
          <p:cNvSpPr>
            <a:spLocks noGrp="1"/>
          </p:cNvSpPr>
          <p:nvPr>
            <p:ph type="sldNum" sz="quarter" idx="4"/>
          </p:nvPr>
        </p:nvSpPr>
        <p:spPr/>
        <p:txBody>
          <a:bodyPr/>
          <a:lstStyle/>
          <a:p>
            <a:fld id="{FF5752C8-D011-A44F-A6E2-A1B2BF8B81E4}" type="slidenum">
              <a:rPr lang="en-US" smtClean="0"/>
              <a:pPr/>
              <a:t>26</a:t>
            </a:fld>
            <a:endParaRPr lang="en-US" dirty="0"/>
          </a:p>
        </p:txBody>
      </p:sp>
    </p:spTree>
    <p:extLst>
      <p:ext uri="{BB962C8B-B14F-4D97-AF65-F5344CB8AC3E}">
        <p14:creationId xmlns:p14="http://schemas.microsoft.com/office/powerpoint/2010/main" val="2452951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2F8BD-705B-6576-D7F8-04E488AD773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BF79EA1-092B-2627-8FDF-980A9EEA266A}"/>
              </a:ext>
            </a:extLst>
          </p:cNvPr>
          <p:cNvSpPr/>
          <p:nvPr/>
        </p:nvSpPr>
        <p:spPr>
          <a:xfrm>
            <a:off x="-2" y="0"/>
            <a:ext cx="9144000" cy="685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 name="Graphic 3">
            <a:extLst>
              <a:ext uri="{FF2B5EF4-FFF2-40B4-BE49-F238E27FC236}">
                <a16:creationId xmlns:a16="http://schemas.microsoft.com/office/drawing/2014/main" id="{30D8B8D8-3782-E915-B1C1-F36D478B6BE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9144001" cy="6858000"/>
          </a:xfrm>
          <a:prstGeom prst="rect">
            <a:avLst/>
          </a:prstGeom>
        </p:spPr>
      </p:pic>
      <p:sp>
        <p:nvSpPr>
          <p:cNvPr id="6" name="Rectangle 5">
            <a:extLst>
              <a:ext uri="{FF2B5EF4-FFF2-40B4-BE49-F238E27FC236}">
                <a16:creationId xmlns:a16="http://schemas.microsoft.com/office/drawing/2014/main" id="{BC127593-F5B4-F1A3-721A-39E042765D4D}"/>
              </a:ext>
            </a:extLst>
          </p:cNvPr>
          <p:cNvSpPr/>
          <p:nvPr/>
        </p:nvSpPr>
        <p:spPr>
          <a:xfrm>
            <a:off x="885825" y="2643188"/>
            <a:ext cx="7372350" cy="1571625"/>
          </a:xfrm>
          <a:prstGeom prst="rect">
            <a:avLst/>
          </a:prstGeom>
          <a:solidFill>
            <a:srgbClr val="0D706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97AA6AE-248B-0E97-06B3-67F43C8E3EDA}"/>
              </a:ext>
            </a:extLst>
          </p:cNvPr>
          <p:cNvSpPr txBox="1"/>
          <p:nvPr/>
        </p:nvSpPr>
        <p:spPr>
          <a:xfrm>
            <a:off x="1343023" y="2705725"/>
            <a:ext cx="6457950" cy="1446550"/>
          </a:xfrm>
          <a:prstGeom prst="rect">
            <a:avLst/>
          </a:prstGeom>
          <a:noFill/>
        </p:spPr>
        <p:txBody>
          <a:bodyPr wrap="square" rtlCol="0">
            <a:spAutoFit/>
          </a:bodyPr>
          <a:lstStyle/>
          <a:p>
            <a:pPr algn="ctr"/>
            <a:r>
              <a:rPr lang="en-US" sz="4400" dirty="0">
                <a:solidFill>
                  <a:schemeClr val="bg1"/>
                </a:solidFill>
              </a:rPr>
              <a:t>Nichols’ Adjudication Processes </a:t>
            </a:r>
          </a:p>
        </p:txBody>
      </p:sp>
    </p:spTree>
    <p:extLst>
      <p:ext uri="{BB962C8B-B14F-4D97-AF65-F5344CB8AC3E}">
        <p14:creationId xmlns:p14="http://schemas.microsoft.com/office/powerpoint/2010/main" val="3369003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E535C-1AF6-F04B-EDB0-540BEC13F6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072763-8CA9-AD83-0561-7F7C850BBC7F}"/>
              </a:ext>
            </a:extLst>
          </p:cNvPr>
          <p:cNvSpPr>
            <a:spLocks noGrp="1"/>
          </p:cNvSpPr>
          <p:nvPr>
            <p:ph type="title"/>
          </p:nvPr>
        </p:nvSpPr>
        <p:spPr/>
        <p:txBody>
          <a:bodyPr/>
          <a:lstStyle/>
          <a:p>
            <a:r>
              <a:rPr lang="en-US" dirty="0">
                <a:solidFill>
                  <a:srgbClr val="0D7062"/>
                </a:solidFill>
              </a:rPr>
              <a:t>Nichols’ Adjudication Process</a:t>
            </a:r>
          </a:p>
        </p:txBody>
      </p:sp>
      <p:graphicFrame>
        <p:nvGraphicFramePr>
          <p:cNvPr id="6" name="Content Placeholder 5">
            <a:extLst>
              <a:ext uri="{FF2B5EF4-FFF2-40B4-BE49-F238E27FC236}">
                <a16:creationId xmlns:a16="http://schemas.microsoft.com/office/drawing/2014/main" id="{B354F4CA-845B-6609-3788-873F313FC6C3}"/>
              </a:ext>
            </a:extLst>
          </p:cNvPr>
          <p:cNvGraphicFramePr>
            <a:graphicFrameLocks noGrp="1"/>
          </p:cNvGraphicFramePr>
          <p:nvPr>
            <p:ph idx="1"/>
            <p:extLst>
              <p:ext uri="{D42A27DB-BD31-4B8C-83A1-F6EECF244321}">
                <p14:modId xmlns:p14="http://schemas.microsoft.com/office/powerpoint/2010/main" val="1794175528"/>
              </p:ext>
            </p:extLst>
          </p:nvPr>
        </p:nvGraphicFramePr>
        <p:xfrm>
          <a:off x="389966"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91ADAB3-3FD7-8297-2C83-90A6C8B2BBEA}"/>
              </a:ext>
            </a:extLst>
          </p:cNvPr>
          <p:cNvSpPr>
            <a:spLocks noGrp="1"/>
          </p:cNvSpPr>
          <p:nvPr>
            <p:ph type="sldNum" sz="quarter" idx="4"/>
          </p:nvPr>
        </p:nvSpPr>
        <p:spPr/>
        <p:txBody>
          <a:bodyPr/>
          <a:lstStyle/>
          <a:p>
            <a:fld id="{FF5752C8-D011-A44F-A6E2-A1B2BF8B81E4}" type="slidenum">
              <a:rPr lang="en-US" smtClean="0"/>
              <a:pPr/>
              <a:t>28</a:t>
            </a:fld>
            <a:endParaRPr lang="en-US" dirty="0"/>
          </a:p>
        </p:txBody>
      </p:sp>
    </p:spTree>
    <p:extLst>
      <p:ext uri="{BB962C8B-B14F-4D97-AF65-F5344CB8AC3E}">
        <p14:creationId xmlns:p14="http://schemas.microsoft.com/office/powerpoint/2010/main" val="843923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558B6-3563-F417-1264-4934E7E7B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E78CD-34AE-B40F-E368-EB3487863C2F}"/>
              </a:ext>
            </a:extLst>
          </p:cNvPr>
          <p:cNvSpPr>
            <a:spLocks noGrp="1"/>
          </p:cNvSpPr>
          <p:nvPr>
            <p:ph type="title"/>
          </p:nvPr>
        </p:nvSpPr>
        <p:spPr/>
        <p:txBody>
          <a:bodyPr/>
          <a:lstStyle/>
          <a:p>
            <a:r>
              <a:rPr lang="en-US" dirty="0">
                <a:solidFill>
                  <a:srgbClr val="0D7062"/>
                </a:solidFill>
              </a:rPr>
              <a:t>Supportive Measures</a:t>
            </a:r>
          </a:p>
        </p:txBody>
      </p:sp>
      <p:graphicFrame>
        <p:nvGraphicFramePr>
          <p:cNvPr id="5" name="Content Placeholder 4">
            <a:extLst>
              <a:ext uri="{FF2B5EF4-FFF2-40B4-BE49-F238E27FC236}">
                <a16:creationId xmlns:a16="http://schemas.microsoft.com/office/drawing/2014/main" id="{50D8EB1F-7A71-7A48-E5BA-88BBA4976E82}"/>
              </a:ext>
            </a:extLst>
          </p:cNvPr>
          <p:cNvGraphicFramePr>
            <a:graphicFrameLocks noGrp="1"/>
          </p:cNvGraphicFramePr>
          <p:nvPr>
            <p:ph idx="1"/>
            <p:extLst>
              <p:ext uri="{D42A27DB-BD31-4B8C-83A1-F6EECF244321}">
                <p14:modId xmlns:p14="http://schemas.microsoft.com/office/powerpoint/2010/main" val="1418580687"/>
              </p:ext>
            </p:extLst>
          </p:nvPr>
        </p:nvGraphicFramePr>
        <p:xfrm>
          <a:off x="389966"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1002C79-1237-93AE-23E2-AE09B20FD616}"/>
              </a:ext>
            </a:extLst>
          </p:cNvPr>
          <p:cNvSpPr>
            <a:spLocks noGrp="1"/>
          </p:cNvSpPr>
          <p:nvPr>
            <p:ph type="sldNum" sz="quarter" idx="4"/>
          </p:nvPr>
        </p:nvSpPr>
        <p:spPr/>
        <p:txBody>
          <a:bodyPr/>
          <a:lstStyle/>
          <a:p>
            <a:fld id="{FF5752C8-D011-A44F-A6E2-A1B2BF8B81E4}" type="slidenum">
              <a:rPr lang="en-US" smtClean="0"/>
              <a:pPr/>
              <a:t>29</a:t>
            </a:fld>
            <a:endParaRPr lang="en-US" dirty="0"/>
          </a:p>
        </p:txBody>
      </p:sp>
    </p:spTree>
    <p:extLst>
      <p:ext uri="{BB962C8B-B14F-4D97-AF65-F5344CB8AC3E}">
        <p14:creationId xmlns:p14="http://schemas.microsoft.com/office/powerpoint/2010/main" val="3281361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D7C6-107B-BE02-CABF-CB1CA609C350}"/>
              </a:ext>
            </a:extLst>
          </p:cNvPr>
          <p:cNvSpPr>
            <a:spLocks noGrp="1"/>
          </p:cNvSpPr>
          <p:nvPr>
            <p:ph type="title"/>
          </p:nvPr>
        </p:nvSpPr>
        <p:spPr/>
        <p:txBody>
          <a:bodyPr/>
          <a:lstStyle/>
          <a:p>
            <a:r>
              <a:rPr lang="en-US" dirty="0">
                <a:solidFill>
                  <a:srgbClr val="0D7062"/>
                </a:solidFill>
              </a:rPr>
              <a:t>Agenda</a:t>
            </a:r>
          </a:p>
        </p:txBody>
      </p:sp>
      <p:sp>
        <p:nvSpPr>
          <p:cNvPr id="3" name="Content Placeholder 2">
            <a:extLst>
              <a:ext uri="{FF2B5EF4-FFF2-40B4-BE49-F238E27FC236}">
                <a16:creationId xmlns:a16="http://schemas.microsoft.com/office/drawing/2014/main" id="{CBC7DA3B-6CF9-7FB8-0C58-CE2E88ACCEB8}"/>
              </a:ext>
            </a:extLst>
          </p:cNvPr>
          <p:cNvSpPr>
            <a:spLocks noGrp="1"/>
          </p:cNvSpPr>
          <p:nvPr>
            <p:ph idx="1"/>
          </p:nvPr>
        </p:nvSpPr>
        <p:spPr>
          <a:xfrm>
            <a:off x="485216" y="1120465"/>
            <a:ext cx="8377517" cy="4635034"/>
          </a:xfrm>
        </p:spPr>
        <p:txBody>
          <a:bodyPr/>
          <a:lstStyle/>
          <a:p>
            <a:pPr lvl="0">
              <a:lnSpc>
                <a:spcPct val="150000"/>
              </a:lnSpc>
              <a:buClr>
                <a:schemeClr val="tx1"/>
              </a:buClr>
            </a:pPr>
            <a:r>
              <a:rPr lang="en-US" sz="2000" b="1" dirty="0">
                <a:solidFill>
                  <a:schemeClr val="accent1"/>
                </a:solidFill>
                <a:latin typeface="+mn-lt"/>
              </a:rPr>
              <a:t>Title IX &amp; MA Law Refresher</a:t>
            </a:r>
          </a:p>
          <a:p>
            <a:pPr lvl="0">
              <a:lnSpc>
                <a:spcPct val="150000"/>
              </a:lnSpc>
              <a:buClr>
                <a:schemeClr val="tx1"/>
              </a:buClr>
            </a:pPr>
            <a:r>
              <a:rPr lang="en-US" sz="2000" b="1" dirty="0">
                <a:solidFill>
                  <a:schemeClr val="accent1"/>
                </a:solidFill>
                <a:latin typeface="+mn-lt"/>
              </a:rPr>
              <a:t>Prohibited Conduct </a:t>
            </a:r>
          </a:p>
          <a:p>
            <a:pPr lvl="1">
              <a:lnSpc>
                <a:spcPct val="150000"/>
              </a:lnSpc>
              <a:buClr>
                <a:schemeClr val="tx1"/>
              </a:buClr>
            </a:pPr>
            <a:r>
              <a:rPr lang="en-US" sz="1800" dirty="0">
                <a:latin typeface="+mn-lt"/>
              </a:rPr>
              <a:t>Title IX Policy &amp; Sexual Misconduct Policy</a:t>
            </a:r>
          </a:p>
          <a:p>
            <a:pPr lvl="0">
              <a:lnSpc>
                <a:spcPct val="150000"/>
              </a:lnSpc>
              <a:buClr>
                <a:schemeClr val="tx1"/>
              </a:buClr>
            </a:pPr>
            <a:r>
              <a:rPr lang="en-US" sz="2000" b="1" dirty="0">
                <a:solidFill>
                  <a:schemeClr val="accent1"/>
                </a:solidFill>
                <a:latin typeface="+mn-lt"/>
              </a:rPr>
              <a:t>Procedures for Adjudicating Complaints</a:t>
            </a:r>
          </a:p>
          <a:p>
            <a:pPr lvl="0">
              <a:lnSpc>
                <a:spcPct val="150000"/>
              </a:lnSpc>
              <a:buClr>
                <a:schemeClr val="tx1"/>
              </a:buClr>
            </a:pPr>
            <a:r>
              <a:rPr lang="en-US" sz="2000" b="1" dirty="0">
                <a:solidFill>
                  <a:schemeClr val="accent1"/>
                </a:solidFill>
                <a:latin typeface="+mn-lt"/>
              </a:rPr>
              <a:t>Conducting Investigations and Hearings</a:t>
            </a:r>
          </a:p>
          <a:p>
            <a:pPr lvl="1">
              <a:lnSpc>
                <a:spcPct val="150000"/>
              </a:lnSpc>
              <a:buClr>
                <a:schemeClr val="tx1"/>
              </a:buClr>
            </a:pPr>
            <a:r>
              <a:rPr lang="en-US" sz="1600" dirty="0">
                <a:latin typeface="+mn-lt"/>
              </a:rPr>
              <a:t>Gathering information</a:t>
            </a:r>
          </a:p>
          <a:p>
            <a:pPr lvl="1">
              <a:lnSpc>
                <a:spcPct val="150000"/>
              </a:lnSpc>
              <a:buClr>
                <a:schemeClr val="tx1"/>
              </a:buClr>
            </a:pPr>
            <a:r>
              <a:rPr lang="en-US" sz="1600" dirty="0">
                <a:latin typeface="+mn-lt"/>
              </a:rPr>
              <a:t>Drafting reports</a:t>
            </a:r>
          </a:p>
          <a:p>
            <a:pPr lvl="1">
              <a:lnSpc>
                <a:spcPct val="150000"/>
              </a:lnSpc>
              <a:buClr>
                <a:schemeClr val="tx1"/>
              </a:buClr>
            </a:pPr>
            <a:r>
              <a:rPr lang="en-US" sz="1600" dirty="0">
                <a:latin typeface="+mn-lt"/>
              </a:rPr>
              <a:t>Avoiding bias</a:t>
            </a:r>
          </a:p>
          <a:p>
            <a:pPr marL="0" indent="0">
              <a:buNone/>
            </a:pPr>
            <a:endParaRPr lang="en-US" dirty="0"/>
          </a:p>
        </p:txBody>
      </p:sp>
      <p:sp>
        <p:nvSpPr>
          <p:cNvPr id="4" name="Slide Number Placeholder 3">
            <a:extLst>
              <a:ext uri="{FF2B5EF4-FFF2-40B4-BE49-F238E27FC236}">
                <a16:creationId xmlns:a16="http://schemas.microsoft.com/office/drawing/2014/main" id="{4E205BC9-A778-3D7D-35AA-7538664398B5}"/>
              </a:ext>
            </a:extLst>
          </p:cNvPr>
          <p:cNvSpPr>
            <a:spLocks noGrp="1"/>
          </p:cNvSpPr>
          <p:nvPr>
            <p:ph type="sldNum" sz="quarter" idx="4"/>
          </p:nvPr>
        </p:nvSpPr>
        <p:spPr/>
        <p:txBody>
          <a:bodyPr/>
          <a:lstStyle/>
          <a:p>
            <a:fld id="{FF5752C8-D011-A44F-A6E2-A1B2BF8B81E4}" type="slidenum">
              <a:rPr lang="en-US" smtClean="0"/>
              <a:pPr/>
              <a:t>3</a:t>
            </a:fld>
            <a:endParaRPr lang="en-US" dirty="0"/>
          </a:p>
        </p:txBody>
      </p:sp>
    </p:spTree>
    <p:extLst>
      <p:ext uri="{BB962C8B-B14F-4D97-AF65-F5344CB8AC3E}">
        <p14:creationId xmlns:p14="http://schemas.microsoft.com/office/powerpoint/2010/main" val="3197711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CE5DB-7726-7AA0-1C05-8207BC3AE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FFE541-3289-C35F-E2A3-5AC0A3187582}"/>
              </a:ext>
            </a:extLst>
          </p:cNvPr>
          <p:cNvSpPr>
            <a:spLocks noGrp="1"/>
          </p:cNvSpPr>
          <p:nvPr>
            <p:ph type="title"/>
          </p:nvPr>
        </p:nvSpPr>
        <p:spPr/>
        <p:txBody>
          <a:bodyPr/>
          <a:lstStyle/>
          <a:p>
            <a:r>
              <a:rPr lang="en-US" dirty="0">
                <a:solidFill>
                  <a:srgbClr val="0D7062"/>
                </a:solidFill>
              </a:rPr>
              <a:t>Emergency Removal</a:t>
            </a:r>
          </a:p>
        </p:txBody>
      </p:sp>
      <p:graphicFrame>
        <p:nvGraphicFramePr>
          <p:cNvPr id="5" name="Content Placeholder 4">
            <a:extLst>
              <a:ext uri="{FF2B5EF4-FFF2-40B4-BE49-F238E27FC236}">
                <a16:creationId xmlns:a16="http://schemas.microsoft.com/office/drawing/2014/main" id="{3C836646-12D4-3CC3-3A8A-3AE11B582B5C}"/>
              </a:ext>
            </a:extLst>
          </p:cNvPr>
          <p:cNvGraphicFramePr>
            <a:graphicFrameLocks noGrp="1"/>
          </p:cNvGraphicFramePr>
          <p:nvPr>
            <p:ph idx="1"/>
            <p:extLst>
              <p:ext uri="{D42A27DB-BD31-4B8C-83A1-F6EECF244321}">
                <p14:modId xmlns:p14="http://schemas.microsoft.com/office/powerpoint/2010/main" val="113070263"/>
              </p:ext>
            </p:extLst>
          </p:nvPr>
        </p:nvGraphicFramePr>
        <p:xfrm>
          <a:off x="389966" y="956142"/>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4F02B85-3C81-6983-5F95-97ACA2DFF50F}"/>
              </a:ext>
            </a:extLst>
          </p:cNvPr>
          <p:cNvSpPr>
            <a:spLocks noGrp="1"/>
          </p:cNvSpPr>
          <p:nvPr>
            <p:ph type="sldNum" sz="quarter" idx="4"/>
          </p:nvPr>
        </p:nvSpPr>
        <p:spPr/>
        <p:txBody>
          <a:bodyPr/>
          <a:lstStyle/>
          <a:p>
            <a:fld id="{FF5752C8-D011-A44F-A6E2-A1B2BF8B81E4}" type="slidenum">
              <a:rPr lang="en-US" smtClean="0"/>
              <a:pPr/>
              <a:t>30</a:t>
            </a:fld>
            <a:endParaRPr lang="en-US" dirty="0"/>
          </a:p>
        </p:txBody>
      </p:sp>
    </p:spTree>
    <p:extLst>
      <p:ext uri="{BB962C8B-B14F-4D97-AF65-F5344CB8AC3E}">
        <p14:creationId xmlns:p14="http://schemas.microsoft.com/office/powerpoint/2010/main" val="2024738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6E1EC-4E8F-3641-FE66-4D0711E0F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D0828F-039C-D738-C5A2-84F58062E741}"/>
              </a:ext>
            </a:extLst>
          </p:cNvPr>
          <p:cNvSpPr>
            <a:spLocks noGrp="1"/>
          </p:cNvSpPr>
          <p:nvPr>
            <p:ph type="title"/>
          </p:nvPr>
        </p:nvSpPr>
        <p:spPr/>
        <p:txBody>
          <a:bodyPr/>
          <a:lstStyle/>
          <a:p>
            <a:r>
              <a:rPr lang="en-US" dirty="0">
                <a:solidFill>
                  <a:srgbClr val="0D7062"/>
                </a:solidFill>
              </a:rPr>
              <a:t>Initial Assessment of Reports or Complaints</a:t>
            </a:r>
          </a:p>
        </p:txBody>
      </p:sp>
      <p:graphicFrame>
        <p:nvGraphicFramePr>
          <p:cNvPr id="5" name="Content Placeholder 4">
            <a:extLst>
              <a:ext uri="{FF2B5EF4-FFF2-40B4-BE49-F238E27FC236}">
                <a16:creationId xmlns:a16="http://schemas.microsoft.com/office/drawing/2014/main" id="{4EFCCFA5-CAAE-3991-D20D-8C3B7F6DF89E}"/>
              </a:ext>
            </a:extLst>
          </p:cNvPr>
          <p:cNvGraphicFramePr>
            <a:graphicFrameLocks noGrp="1"/>
          </p:cNvGraphicFramePr>
          <p:nvPr>
            <p:ph idx="1"/>
            <p:extLst>
              <p:ext uri="{D42A27DB-BD31-4B8C-83A1-F6EECF244321}">
                <p14:modId xmlns:p14="http://schemas.microsoft.com/office/powerpoint/2010/main" val="4045599396"/>
              </p:ext>
            </p:extLst>
          </p:nvPr>
        </p:nvGraphicFramePr>
        <p:xfrm>
          <a:off x="376517"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AC1B138-E556-C7C6-9534-1841EB092192}"/>
              </a:ext>
            </a:extLst>
          </p:cNvPr>
          <p:cNvSpPr>
            <a:spLocks noGrp="1"/>
          </p:cNvSpPr>
          <p:nvPr>
            <p:ph type="sldNum" sz="quarter" idx="4"/>
          </p:nvPr>
        </p:nvSpPr>
        <p:spPr/>
        <p:txBody>
          <a:bodyPr/>
          <a:lstStyle/>
          <a:p>
            <a:fld id="{FF5752C8-D011-A44F-A6E2-A1B2BF8B81E4}" type="slidenum">
              <a:rPr lang="en-US" smtClean="0"/>
              <a:pPr/>
              <a:t>31</a:t>
            </a:fld>
            <a:endParaRPr lang="en-US" dirty="0"/>
          </a:p>
        </p:txBody>
      </p:sp>
    </p:spTree>
    <p:extLst>
      <p:ext uri="{BB962C8B-B14F-4D97-AF65-F5344CB8AC3E}">
        <p14:creationId xmlns:p14="http://schemas.microsoft.com/office/powerpoint/2010/main" val="3999231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C1653-F837-6CAE-D049-8E9A53F92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CD7B07-6B66-EB9F-00B1-636429494608}"/>
              </a:ext>
            </a:extLst>
          </p:cNvPr>
          <p:cNvSpPr>
            <a:spLocks noGrp="1"/>
          </p:cNvSpPr>
          <p:nvPr>
            <p:ph type="title"/>
          </p:nvPr>
        </p:nvSpPr>
        <p:spPr/>
        <p:txBody>
          <a:bodyPr/>
          <a:lstStyle/>
          <a:p>
            <a:r>
              <a:rPr lang="en-US" dirty="0">
                <a:solidFill>
                  <a:srgbClr val="0D7062"/>
                </a:solidFill>
              </a:rPr>
              <a:t>Dismissal</a:t>
            </a:r>
            <a:r>
              <a:rPr lang="en-US" dirty="0"/>
              <a:t> </a:t>
            </a:r>
          </a:p>
        </p:txBody>
      </p:sp>
      <p:graphicFrame>
        <p:nvGraphicFramePr>
          <p:cNvPr id="5" name="Content Placeholder 4">
            <a:extLst>
              <a:ext uri="{FF2B5EF4-FFF2-40B4-BE49-F238E27FC236}">
                <a16:creationId xmlns:a16="http://schemas.microsoft.com/office/drawing/2014/main" id="{408EDE28-3FF9-C167-FA83-37FFA4B207D2}"/>
              </a:ext>
            </a:extLst>
          </p:cNvPr>
          <p:cNvGraphicFramePr>
            <a:graphicFrameLocks noGrp="1"/>
          </p:cNvGraphicFramePr>
          <p:nvPr>
            <p:ph idx="1"/>
            <p:extLst>
              <p:ext uri="{D42A27DB-BD31-4B8C-83A1-F6EECF244321}">
                <p14:modId xmlns:p14="http://schemas.microsoft.com/office/powerpoint/2010/main" val="440658802"/>
              </p:ext>
            </p:extLst>
          </p:nvPr>
        </p:nvGraphicFramePr>
        <p:xfrm>
          <a:off x="389966" y="1032342"/>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ABEAC890-196F-96CC-C6ED-86ADFB26914F}"/>
              </a:ext>
            </a:extLst>
          </p:cNvPr>
          <p:cNvSpPr>
            <a:spLocks noGrp="1"/>
          </p:cNvSpPr>
          <p:nvPr>
            <p:ph type="sldNum" sz="quarter" idx="4"/>
          </p:nvPr>
        </p:nvSpPr>
        <p:spPr/>
        <p:txBody>
          <a:bodyPr/>
          <a:lstStyle/>
          <a:p>
            <a:fld id="{FF5752C8-D011-A44F-A6E2-A1B2BF8B81E4}" type="slidenum">
              <a:rPr lang="en-US" smtClean="0"/>
              <a:pPr/>
              <a:t>32</a:t>
            </a:fld>
            <a:endParaRPr lang="en-US" dirty="0"/>
          </a:p>
        </p:txBody>
      </p:sp>
    </p:spTree>
    <p:extLst>
      <p:ext uri="{BB962C8B-B14F-4D97-AF65-F5344CB8AC3E}">
        <p14:creationId xmlns:p14="http://schemas.microsoft.com/office/powerpoint/2010/main" val="27654070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C7E9D-56F8-6DE1-D8F2-A942C9CBA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6CA01-2873-834F-5980-D617EDBCE407}"/>
              </a:ext>
            </a:extLst>
          </p:cNvPr>
          <p:cNvSpPr>
            <a:spLocks noGrp="1"/>
          </p:cNvSpPr>
          <p:nvPr>
            <p:ph type="title"/>
          </p:nvPr>
        </p:nvSpPr>
        <p:spPr/>
        <p:txBody>
          <a:bodyPr/>
          <a:lstStyle/>
          <a:p>
            <a:r>
              <a:rPr lang="en-US" dirty="0">
                <a:solidFill>
                  <a:srgbClr val="0D7062"/>
                </a:solidFill>
              </a:rPr>
              <a:t>Grievance Processes</a:t>
            </a:r>
          </a:p>
        </p:txBody>
      </p:sp>
      <p:graphicFrame>
        <p:nvGraphicFramePr>
          <p:cNvPr id="5" name="Content Placeholder 4">
            <a:extLst>
              <a:ext uri="{FF2B5EF4-FFF2-40B4-BE49-F238E27FC236}">
                <a16:creationId xmlns:a16="http://schemas.microsoft.com/office/drawing/2014/main" id="{97F7C35B-BF01-B08F-0ECD-0C8592ADD7AF}"/>
              </a:ext>
            </a:extLst>
          </p:cNvPr>
          <p:cNvGraphicFramePr>
            <a:graphicFrameLocks noGrp="1"/>
          </p:cNvGraphicFramePr>
          <p:nvPr>
            <p:ph idx="1"/>
            <p:extLst>
              <p:ext uri="{D42A27DB-BD31-4B8C-83A1-F6EECF244321}">
                <p14:modId xmlns:p14="http://schemas.microsoft.com/office/powerpoint/2010/main" val="4143894727"/>
              </p:ext>
            </p:extLst>
          </p:nvPr>
        </p:nvGraphicFramePr>
        <p:xfrm>
          <a:off x="389966" y="1349608"/>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72E10BD-5321-D560-144A-3E0718A48925}"/>
              </a:ext>
            </a:extLst>
          </p:cNvPr>
          <p:cNvSpPr>
            <a:spLocks noGrp="1"/>
          </p:cNvSpPr>
          <p:nvPr>
            <p:ph type="sldNum" sz="quarter" idx="4"/>
          </p:nvPr>
        </p:nvSpPr>
        <p:spPr/>
        <p:txBody>
          <a:bodyPr/>
          <a:lstStyle/>
          <a:p>
            <a:fld id="{FF5752C8-D011-A44F-A6E2-A1B2BF8B81E4}" type="slidenum">
              <a:rPr lang="en-US" smtClean="0"/>
              <a:pPr/>
              <a:t>33</a:t>
            </a:fld>
            <a:endParaRPr lang="en-US" dirty="0"/>
          </a:p>
        </p:txBody>
      </p:sp>
    </p:spTree>
    <p:extLst>
      <p:ext uri="{BB962C8B-B14F-4D97-AF65-F5344CB8AC3E}">
        <p14:creationId xmlns:p14="http://schemas.microsoft.com/office/powerpoint/2010/main" val="2708259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2F191-E5D3-F619-2016-2A24666ED9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0B07B-1AE3-26FC-78DE-A325589D84C0}"/>
              </a:ext>
            </a:extLst>
          </p:cNvPr>
          <p:cNvSpPr>
            <a:spLocks noGrp="1"/>
          </p:cNvSpPr>
          <p:nvPr>
            <p:ph type="title"/>
          </p:nvPr>
        </p:nvSpPr>
        <p:spPr/>
        <p:txBody>
          <a:bodyPr/>
          <a:lstStyle/>
          <a:p>
            <a:r>
              <a:rPr lang="en-US" dirty="0">
                <a:solidFill>
                  <a:srgbClr val="0D7062"/>
                </a:solidFill>
              </a:rPr>
              <a:t>Informal Resolution Process</a:t>
            </a:r>
          </a:p>
        </p:txBody>
      </p:sp>
      <p:graphicFrame>
        <p:nvGraphicFramePr>
          <p:cNvPr id="5" name="Content Placeholder 4">
            <a:extLst>
              <a:ext uri="{FF2B5EF4-FFF2-40B4-BE49-F238E27FC236}">
                <a16:creationId xmlns:a16="http://schemas.microsoft.com/office/drawing/2014/main" id="{C8AB09D1-25AC-35FB-6E97-C9E3DE6FDDD6}"/>
              </a:ext>
            </a:extLst>
          </p:cNvPr>
          <p:cNvGraphicFramePr>
            <a:graphicFrameLocks noGrp="1"/>
          </p:cNvGraphicFramePr>
          <p:nvPr>
            <p:ph idx="1"/>
            <p:extLst>
              <p:ext uri="{D42A27DB-BD31-4B8C-83A1-F6EECF244321}">
                <p14:modId xmlns:p14="http://schemas.microsoft.com/office/powerpoint/2010/main" val="3358392226"/>
              </p:ext>
            </p:extLst>
          </p:nvPr>
        </p:nvGraphicFramePr>
        <p:xfrm>
          <a:off x="379880" y="1270467"/>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B9D4C53-2D95-365D-E28B-67A91B222CAA}"/>
              </a:ext>
            </a:extLst>
          </p:cNvPr>
          <p:cNvSpPr>
            <a:spLocks noGrp="1"/>
          </p:cNvSpPr>
          <p:nvPr>
            <p:ph type="sldNum" sz="quarter" idx="4"/>
          </p:nvPr>
        </p:nvSpPr>
        <p:spPr/>
        <p:txBody>
          <a:bodyPr/>
          <a:lstStyle/>
          <a:p>
            <a:fld id="{FF5752C8-D011-A44F-A6E2-A1B2BF8B81E4}" type="slidenum">
              <a:rPr lang="en-US" smtClean="0"/>
              <a:pPr/>
              <a:t>34</a:t>
            </a:fld>
            <a:endParaRPr lang="en-US" dirty="0"/>
          </a:p>
        </p:txBody>
      </p:sp>
    </p:spTree>
    <p:extLst>
      <p:ext uri="{BB962C8B-B14F-4D97-AF65-F5344CB8AC3E}">
        <p14:creationId xmlns:p14="http://schemas.microsoft.com/office/powerpoint/2010/main" val="2792780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54C48-8FE9-26A8-D912-91B9A4BF4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4448D-7F6D-96E1-0F3A-869B5EAD9849}"/>
              </a:ext>
            </a:extLst>
          </p:cNvPr>
          <p:cNvSpPr>
            <a:spLocks noGrp="1"/>
          </p:cNvSpPr>
          <p:nvPr>
            <p:ph type="title"/>
          </p:nvPr>
        </p:nvSpPr>
        <p:spPr/>
        <p:txBody>
          <a:bodyPr>
            <a:normAutofit/>
          </a:bodyPr>
          <a:lstStyle/>
          <a:p>
            <a:r>
              <a:rPr lang="en-US" dirty="0">
                <a:solidFill>
                  <a:srgbClr val="0D7062"/>
                </a:solidFill>
              </a:rPr>
              <a:t>Title IX Process vs. Sexual Misconduct Process</a:t>
            </a:r>
          </a:p>
        </p:txBody>
      </p:sp>
      <p:graphicFrame>
        <p:nvGraphicFramePr>
          <p:cNvPr id="7" name="Content Placeholder 6">
            <a:extLst>
              <a:ext uri="{FF2B5EF4-FFF2-40B4-BE49-F238E27FC236}">
                <a16:creationId xmlns:a16="http://schemas.microsoft.com/office/drawing/2014/main" id="{56D71F11-03FE-4440-0959-1838DCBA4B17}"/>
              </a:ext>
            </a:extLst>
          </p:cNvPr>
          <p:cNvGraphicFramePr>
            <a:graphicFrameLocks noGrp="1"/>
          </p:cNvGraphicFramePr>
          <p:nvPr>
            <p:ph idx="1"/>
            <p:extLst>
              <p:ext uri="{D42A27DB-BD31-4B8C-83A1-F6EECF244321}">
                <p14:modId xmlns:p14="http://schemas.microsoft.com/office/powerpoint/2010/main" val="1740300512"/>
              </p:ext>
            </p:extLst>
          </p:nvPr>
        </p:nvGraphicFramePr>
        <p:xfrm>
          <a:off x="379880" y="1346667"/>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8F3B999D-4DDC-ED13-B74C-969CEB8B3263}"/>
              </a:ext>
            </a:extLst>
          </p:cNvPr>
          <p:cNvSpPr>
            <a:spLocks noGrp="1"/>
          </p:cNvSpPr>
          <p:nvPr>
            <p:ph type="sldNum" sz="quarter" idx="4"/>
          </p:nvPr>
        </p:nvSpPr>
        <p:spPr/>
        <p:txBody>
          <a:bodyPr/>
          <a:lstStyle/>
          <a:p>
            <a:fld id="{FF5752C8-D011-A44F-A6E2-A1B2BF8B81E4}" type="slidenum">
              <a:rPr lang="en-US" smtClean="0"/>
              <a:pPr/>
              <a:t>35</a:t>
            </a:fld>
            <a:endParaRPr lang="en-US" dirty="0"/>
          </a:p>
        </p:txBody>
      </p:sp>
    </p:spTree>
    <p:extLst>
      <p:ext uri="{BB962C8B-B14F-4D97-AF65-F5344CB8AC3E}">
        <p14:creationId xmlns:p14="http://schemas.microsoft.com/office/powerpoint/2010/main" val="3115303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EA89E-BEF9-8500-AE70-9E0FCAADE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D71DB-5CD7-F287-B38E-A8C5EE398D19}"/>
              </a:ext>
            </a:extLst>
          </p:cNvPr>
          <p:cNvSpPr>
            <a:spLocks noGrp="1"/>
          </p:cNvSpPr>
          <p:nvPr>
            <p:ph type="title"/>
          </p:nvPr>
        </p:nvSpPr>
        <p:spPr/>
        <p:txBody>
          <a:bodyPr/>
          <a:lstStyle/>
          <a:p>
            <a:r>
              <a:rPr lang="en-US" dirty="0">
                <a:solidFill>
                  <a:srgbClr val="0D7062"/>
                </a:solidFill>
              </a:rPr>
              <a:t>Notice</a:t>
            </a:r>
          </a:p>
        </p:txBody>
      </p:sp>
      <p:graphicFrame>
        <p:nvGraphicFramePr>
          <p:cNvPr id="5" name="Content Placeholder 4">
            <a:extLst>
              <a:ext uri="{FF2B5EF4-FFF2-40B4-BE49-F238E27FC236}">
                <a16:creationId xmlns:a16="http://schemas.microsoft.com/office/drawing/2014/main" id="{B39E0FF1-83CE-FE88-92DE-E86595F8C9C3}"/>
              </a:ext>
            </a:extLst>
          </p:cNvPr>
          <p:cNvGraphicFramePr>
            <a:graphicFrameLocks noGrp="1"/>
          </p:cNvGraphicFramePr>
          <p:nvPr>
            <p:ph idx="1"/>
            <p:extLst>
              <p:ext uri="{D42A27DB-BD31-4B8C-83A1-F6EECF244321}">
                <p14:modId xmlns:p14="http://schemas.microsoft.com/office/powerpoint/2010/main" val="607037330"/>
              </p:ext>
            </p:extLst>
          </p:nvPr>
        </p:nvGraphicFramePr>
        <p:xfrm>
          <a:off x="389966"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09851255-7DED-4AD2-D17C-23F5B0B592AC}"/>
              </a:ext>
            </a:extLst>
          </p:cNvPr>
          <p:cNvSpPr>
            <a:spLocks noGrp="1"/>
          </p:cNvSpPr>
          <p:nvPr>
            <p:ph type="sldNum" sz="quarter" idx="4"/>
          </p:nvPr>
        </p:nvSpPr>
        <p:spPr/>
        <p:txBody>
          <a:bodyPr/>
          <a:lstStyle/>
          <a:p>
            <a:fld id="{FF5752C8-D011-A44F-A6E2-A1B2BF8B81E4}" type="slidenum">
              <a:rPr lang="en-US" smtClean="0"/>
              <a:pPr/>
              <a:t>36</a:t>
            </a:fld>
            <a:endParaRPr lang="en-US" dirty="0"/>
          </a:p>
        </p:txBody>
      </p:sp>
    </p:spTree>
    <p:extLst>
      <p:ext uri="{BB962C8B-B14F-4D97-AF65-F5344CB8AC3E}">
        <p14:creationId xmlns:p14="http://schemas.microsoft.com/office/powerpoint/2010/main" val="2995089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D2209-6270-55B9-4670-B58B505A0A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8E6CC4-1AA3-A1D5-EFF4-C41F6FCB78F5}"/>
              </a:ext>
            </a:extLst>
          </p:cNvPr>
          <p:cNvSpPr>
            <a:spLocks noGrp="1"/>
          </p:cNvSpPr>
          <p:nvPr>
            <p:ph type="title"/>
          </p:nvPr>
        </p:nvSpPr>
        <p:spPr/>
        <p:txBody>
          <a:bodyPr/>
          <a:lstStyle/>
          <a:p>
            <a:r>
              <a:rPr lang="en-US" dirty="0">
                <a:solidFill>
                  <a:srgbClr val="0D7062"/>
                </a:solidFill>
              </a:rPr>
              <a:t>Investigation</a:t>
            </a:r>
          </a:p>
        </p:txBody>
      </p:sp>
      <p:graphicFrame>
        <p:nvGraphicFramePr>
          <p:cNvPr id="5" name="Content Placeholder 4">
            <a:extLst>
              <a:ext uri="{FF2B5EF4-FFF2-40B4-BE49-F238E27FC236}">
                <a16:creationId xmlns:a16="http://schemas.microsoft.com/office/drawing/2014/main" id="{D6F86073-9543-E947-21C5-E30C61130508}"/>
              </a:ext>
            </a:extLst>
          </p:cNvPr>
          <p:cNvGraphicFramePr>
            <a:graphicFrameLocks noGrp="1"/>
          </p:cNvGraphicFramePr>
          <p:nvPr>
            <p:ph idx="1"/>
            <p:extLst>
              <p:ext uri="{D42A27DB-BD31-4B8C-83A1-F6EECF244321}">
                <p14:modId xmlns:p14="http://schemas.microsoft.com/office/powerpoint/2010/main" val="4257028555"/>
              </p:ext>
            </p:extLst>
          </p:nvPr>
        </p:nvGraphicFramePr>
        <p:xfrm>
          <a:off x="389966" y="1584793"/>
          <a:ext cx="8377517" cy="3577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BC64416-F2A1-9E0B-BE23-25691B788CEF}"/>
              </a:ext>
            </a:extLst>
          </p:cNvPr>
          <p:cNvSpPr>
            <a:spLocks noGrp="1"/>
          </p:cNvSpPr>
          <p:nvPr>
            <p:ph type="sldNum" sz="quarter" idx="4"/>
          </p:nvPr>
        </p:nvSpPr>
        <p:spPr/>
        <p:txBody>
          <a:bodyPr/>
          <a:lstStyle/>
          <a:p>
            <a:fld id="{FF5752C8-D011-A44F-A6E2-A1B2BF8B81E4}" type="slidenum">
              <a:rPr lang="en-US" smtClean="0"/>
              <a:pPr/>
              <a:t>37</a:t>
            </a:fld>
            <a:endParaRPr lang="en-US" dirty="0"/>
          </a:p>
        </p:txBody>
      </p:sp>
    </p:spTree>
    <p:extLst>
      <p:ext uri="{BB962C8B-B14F-4D97-AF65-F5344CB8AC3E}">
        <p14:creationId xmlns:p14="http://schemas.microsoft.com/office/powerpoint/2010/main" val="19644497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1CD00-52A9-44A0-8F49-C83847F93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A385A-664E-3AEF-0E1F-2B5B2B29E696}"/>
              </a:ext>
            </a:extLst>
          </p:cNvPr>
          <p:cNvSpPr>
            <a:spLocks noGrp="1"/>
          </p:cNvSpPr>
          <p:nvPr>
            <p:ph type="title"/>
          </p:nvPr>
        </p:nvSpPr>
        <p:spPr/>
        <p:txBody>
          <a:bodyPr/>
          <a:lstStyle/>
          <a:p>
            <a:r>
              <a:rPr lang="en-US" dirty="0">
                <a:solidFill>
                  <a:srgbClr val="0D7062"/>
                </a:solidFill>
              </a:rPr>
              <a:t>Relevance</a:t>
            </a:r>
          </a:p>
        </p:txBody>
      </p:sp>
      <p:graphicFrame>
        <p:nvGraphicFramePr>
          <p:cNvPr id="5" name="Content Placeholder 4">
            <a:extLst>
              <a:ext uri="{FF2B5EF4-FFF2-40B4-BE49-F238E27FC236}">
                <a16:creationId xmlns:a16="http://schemas.microsoft.com/office/drawing/2014/main" id="{4FFB6DBE-F8A3-C4E0-EA15-2B6F418671E5}"/>
              </a:ext>
            </a:extLst>
          </p:cNvPr>
          <p:cNvGraphicFramePr>
            <a:graphicFrameLocks noGrp="1"/>
          </p:cNvGraphicFramePr>
          <p:nvPr>
            <p:ph idx="1"/>
            <p:extLst>
              <p:ext uri="{D42A27DB-BD31-4B8C-83A1-F6EECF244321}">
                <p14:modId xmlns:p14="http://schemas.microsoft.com/office/powerpoint/2010/main" val="3702914877"/>
              </p:ext>
            </p:extLst>
          </p:nvPr>
        </p:nvGraphicFramePr>
        <p:xfrm>
          <a:off x="389966"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A498D5A8-B256-0227-7D90-11E255718A2E}"/>
              </a:ext>
            </a:extLst>
          </p:cNvPr>
          <p:cNvSpPr>
            <a:spLocks noGrp="1"/>
          </p:cNvSpPr>
          <p:nvPr>
            <p:ph type="sldNum" sz="quarter" idx="4"/>
          </p:nvPr>
        </p:nvSpPr>
        <p:spPr/>
        <p:txBody>
          <a:bodyPr/>
          <a:lstStyle/>
          <a:p>
            <a:fld id="{FF5752C8-D011-A44F-A6E2-A1B2BF8B81E4}" type="slidenum">
              <a:rPr lang="en-US" smtClean="0"/>
              <a:pPr/>
              <a:t>38</a:t>
            </a:fld>
            <a:endParaRPr lang="en-US" dirty="0"/>
          </a:p>
        </p:txBody>
      </p:sp>
    </p:spTree>
    <p:extLst>
      <p:ext uri="{BB962C8B-B14F-4D97-AF65-F5344CB8AC3E}">
        <p14:creationId xmlns:p14="http://schemas.microsoft.com/office/powerpoint/2010/main" val="2473815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5326A-8CAC-55C9-7864-D80083CCA7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39E04F-3F50-36E3-7144-BC1729EF3978}"/>
              </a:ext>
            </a:extLst>
          </p:cNvPr>
          <p:cNvSpPr>
            <a:spLocks noGrp="1"/>
          </p:cNvSpPr>
          <p:nvPr>
            <p:ph type="title"/>
          </p:nvPr>
        </p:nvSpPr>
        <p:spPr/>
        <p:txBody>
          <a:bodyPr/>
          <a:lstStyle/>
          <a:p>
            <a:r>
              <a:rPr lang="en-US" dirty="0">
                <a:solidFill>
                  <a:srgbClr val="0D7062"/>
                </a:solidFill>
              </a:rPr>
              <a:t>Relevance</a:t>
            </a:r>
          </a:p>
        </p:txBody>
      </p:sp>
      <p:graphicFrame>
        <p:nvGraphicFramePr>
          <p:cNvPr id="5" name="Content Placeholder 4">
            <a:extLst>
              <a:ext uri="{FF2B5EF4-FFF2-40B4-BE49-F238E27FC236}">
                <a16:creationId xmlns:a16="http://schemas.microsoft.com/office/drawing/2014/main" id="{6348E8CA-5677-1E79-9284-99C23A15067A}"/>
              </a:ext>
            </a:extLst>
          </p:cNvPr>
          <p:cNvGraphicFramePr>
            <a:graphicFrameLocks noGrp="1"/>
          </p:cNvGraphicFramePr>
          <p:nvPr>
            <p:ph idx="1"/>
            <p:extLst>
              <p:ext uri="{D42A27DB-BD31-4B8C-83A1-F6EECF244321}">
                <p14:modId xmlns:p14="http://schemas.microsoft.com/office/powerpoint/2010/main" val="2135866535"/>
              </p:ext>
            </p:extLst>
          </p:nvPr>
        </p:nvGraphicFramePr>
        <p:xfrm>
          <a:off x="383241"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950ACFB-F0B5-2A0E-1412-88E62FA6C34E}"/>
              </a:ext>
            </a:extLst>
          </p:cNvPr>
          <p:cNvSpPr>
            <a:spLocks noGrp="1"/>
          </p:cNvSpPr>
          <p:nvPr>
            <p:ph type="sldNum" sz="quarter" idx="4"/>
          </p:nvPr>
        </p:nvSpPr>
        <p:spPr/>
        <p:txBody>
          <a:bodyPr/>
          <a:lstStyle/>
          <a:p>
            <a:fld id="{FF5752C8-D011-A44F-A6E2-A1B2BF8B81E4}" type="slidenum">
              <a:rPr lang="en-US" smtClean="0"/>
              <a:pPr/>
              <a:t>39</a:t>
            </a:fld>
            <a:endParaRPr lang="en-US" dirty="0"/>
          </a:p>
        </p:txBody>
      </p:sp>
    </p:spTree>
    <p:extLst>
      <p:ext uri="{BB962C8B-B14F-4D97-AF65-F5344CB8AC3E}">
        <p14:creationId xmlns:p14="http://schemas.microsoft.com/office/powerpoint/2010/main" val="939930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5AB0F-A4EB-7C6D-AEB2-CBAA3CD697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0F1A975-BA3A-E276-FEA1-02609297883A}"/>
              </a:ext>
            </a:extLst>
          </p:cNvPr>
          <p:cNvSpPr/>
          <p:nvPr/>
        </p:nvSpPr>
        <p:spPr>
          <a:xfrm>
            <a:off x="0" y="0"/>
            <a:ext cx="9144000" cy="685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 name="Graphic 3">
            <a:extLst>
              <a:ext uri="{FF2B5EF4-FFF2-40B4-BE49-F238E27FC236}">
                <a16:creationId xmlns:a16="http://schemas.microsoft.com/office/drawing/2014/main" id="{51BA33C8-691C-5904-8B11-4950BBE5AB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9144001" cy="6858000"/>
          </a:xfrm>
          <a:prstGeom prst="rect">
            <a:avLst/>
          </a:prstGeom>
        </p:spPr>
      </p:pic>
      <p:sp>
        <p:nvSpPr>
          <p:cNvPr id="5" name="Rectangle 4">
            <a:extLst>
              <a:ext uri="{FF2B5EF4-FFF2-40B4-BE49-F238E27FC236}">
                <a16:creationId xmlns:a16="http://schemas.microsoft.com/office/drawing/2014/main" id="{D1A52951-25C9-BA46-8C23-9BAFB9974D73}"/>
              </a:ext>
            </a:extLst>
          </p:cNvPr>
          <p:cNvSpPr/>
          <p:nvPr/>
        </p:nvSpPr>
        <p:spPr>
          <a:xfrm>
            <a:off x="885825" y="2643188"/>
            <a:ext cx="7372350" cy="1571625"/>
          </a:xfrm>
          <a:prstGeom prst="rect">
            <a:avLst/>
          </a:prstGeom>
          <a:solidFill>
            <a:srgbClr val="0D706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C6EFFC4-FF3D-8AF9-C515-B44CE62BA7E9}"/>
              </a:ext>
            </a:extLst>
          </p:cNvPr>
          <p:cNvSpPr txBox="1"/>
          <p:nvPr/>
        </p:nvSpPr>
        <p:spPr>
          <a:xfrm>
            <a:off x="962246" y="2705725"/>
            <a:ext cx="7219505" cy="1446550"/>
          </a:xfrm>
          <a:prstGeom prst="rect">
            <a:avLst/>
          </a:prstGeom>
          <a:noFill/>
        </p:spPr>
        <p:txBody>
          <a:bodyPr wrap="square" rtlCol="0">
            <a:spAutoFit/>
          </a:bodyPr>
          <a:lstStyle/>
          <a:p>
            <a:pPr algn="ctr"/>
            <a:r>
              <a:rPr lang="en-US" sz="4400" dirty="0">
                <a:solidFill>
                  <a:schemeClr val="bg1"/>
                </a:solidFill>
                <a:latin typeface="Segoe UI" panose="020B0502040204020203" pitchFamily="34" charset="0"/>
                <a:cs typeface="Segoe UI" panose="020B0502040204020203" pitchFamily="34" charset="0"/>
              </a:rPr>
              <a:t>Title IX &amp; Massachusetts Law Refresher</a:t>
            </a:r>
          </a:p>
        </p:txBody>
      </p:sp>
    </p:spTree>
    <p:extLst>
      <p:ext uri="{BB962C8B-B14F-4D97-AF65-F5344CB8AC3E}">
        <p14:creationId xmlns:p14="http://schemas.microsoft.com/office/powerpoint/2010/main" val="13904043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3A1EF-A75B-24C2-8AD0-58B6CB93EB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7D07C7-7FED-ED49-10D9-C1809FE04D3F}"/>
              </a:ext>
            </a:extLst>
          </p:cNvPr>
          <p:cNvSpPr>
            <a:spLocks noGrp="1"/>
          </p:cNvSpPr>
          <p:nvPr>
            <p:ph type="title"/>
          </p:nvPr>
        </p:nvSpPr>
        <p:spPr/>
        <p:txBody>
          <a:bodyPr/>
          <a:lstStyle/>
          <a:p>
            <a:r>
              <a:rPr lang="en-US" dirty="0">
                <a:solidFill>
                  <a:srgbClr val="0D7062"/>
                </a:solidFill>
              </a:rPr>
              <a:t>Gathering Evidence</a:t>
            </a:r>
          </a:p>
        </p:txBody>
      </p:sp>
      <p:graphicFrame>
        <p:nvGraphicFramePr>
          <p:cNvPr id="5" name="Content Placeholder 4">
            <a:extLst>
              <a:ext uri="{FF2B5EF4-FFF2-40B4-BE49-F238E27FC236}">
                <a16:creationId xmlns:a16="http://schemas.microsoft.com/office/drawing/2014/main" id="{01E7B43C-CDC3-2642-436B-2FAF4729C776}"/>
              </a:ext>
            </a:extLst>
          </p:cNvPr>
          <p:cNvGraphicFramePr>
            <a:graphicFrameLocks noGrp="1"/>
          </p:cNvGraphicFramePr>
          <p:nvPr>
            <p:ph idx="1"/>
            <p:extLst>
              <p:ext uri="{D42A27DB-BD31-4B8C-83A1-F6EECF244321}">
                <p14:modId xmlns:p14="http://schemas.microsoft.com/office/powerpoint/2010/main" val="2335483182"/>
              </p:ext>
            </p:extLst>
          </p:nvPr>
        </p:nvGraphicFramePr>
        <p:xfrm>
          <a:off x="376517" y="1120465"/>
          <a:ext cx="8377517" cy="4635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04294110-BF7B-D192-1429-5BA0B3DE5DDA}"/>
              </a:ext>
            </a:extLst>
          </p:cNvPr>
          <p:cNvSpPr>
            <a:spLocks noGrp="1"/>
          </p:cNvSpPr>
          <p:nvPr>
            <p:ph type="sldNum" sz="quarter" idx="4"/>
          </p:nvPr>
        </p:nvSpPr>
        <p:spPr/>
        <p:txBody>
          <a:bodyPr/>
          <a:lstStyle/>
          <a:p>
            <a:fld id="{FF5752C8-D011-A44F-A6E2-A1B2BF8B81E4}" type="slidenum">
              <a:rPr lang="en-US" smtClean="0"/>
              <a:pPr/>
              <a:t>40</a:t>
            </a:fld>
            <a:endParaRPr lang="en-US" dirty="0"/>
          </a:p>
        </p:txBody>
      </p:sp>
    </p:spTree>
    <p:extLst>
      <p:ext uri="{BB962C8B-B14F-4D97-AF65-F5344CB8AC3E}">
        <p14:creationId xmlns:p14="http://schemas.microsoft.com/office/powerpoint/2010/main" val="3495502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24547-E181-A5D7-F76D-5F55913A4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8CBDB-D4E0-0D37-0358-1BC7D6EB668A}"/>
              </a:ext>
            </a:extLst>
          </p:cNvPr>
          <p:cNvSpPr>
            <a:spLocks noGrp="1"/>
          </p:cNvSpPr>
          <p:nvPr>
            <p:ph type="title"/>
          </p:nvPr>
        </p:nvSpPr>
        <p:spPr/>
        <p:txBody>
          <a:bodyPr/>
          <a:lstStyle/>
          <a:p>
            <a:r>
              <a:rPr lang="en-US" dirty="0">
                <a:solidFill>
                  <a:srgbClr val="0D7062"/>
                </a:solidFill>
              </a:rPr>
              <a:t>The Case File</a:t>
            </a:r>
          </a:p>
        </p:txBody>
      </p:sp>
      <p:graphicFrame>
        <p:nvGraphicFramePr>
          <p:cNvPr id="5" name="Content Placeholder 4">
            <a:extLst>
              <a:ext uri="{FF2B5EF4-FFF2-40B4-BE49-F238E27FC236}">
                <a16:creationId xmlns:a16="http://schemas.microsoft.com/office/drawing/2014/main" id="{0C452B1A-DB91-068F-8307-44A82DDB534E}"/>
              </a:ext>
            </a:extLst>
          </p:cNvPr>
          <p:cNvGraphicFramePr>
            <a:graphicFrameLocks noGrp="1"/>
          </p:cNvGraphicFramePr>
          <p:nvPr>
            <p:ph idx="1"/>
            <p:extLst>
              <p:ext uri="{D42A27DB-BD31-4B8C-83A1-F6EECF244321}">
                <p14:modId xmlns:p14="http://schemas.microsoft.com/office/powerpoint/2010/main" val="3700610361"/>
              </p:ext>
            </p:extLst>
          </p:nvPr>
        </p:nvGraphicFramePr>
        <p:xfrm>
          <a:off x="389966"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FA524FA-AFBC-EED1-F539-824D862D044E}"/>
              </a:ext>
            </a:extLst>
          </p:cNvPr>
          <p:cNvSpPr>
            <a:spLocks noGrp="1"/>
          </p:cNvSpPr>
          <p:nvPr>
            <p:ph type="sldNum" sz="quarter" idx="4"/>
          </p:nvPr>
        </p:nvSpPr>
        <p:spPr/>
        <p:txBody>
          <a:bodyPr/>
          <a:lstStyle/>
          <a:p>
            <a:fld id="{FF5752C8-D011-A44F-A6E2-A1B2BF8B81E4}" type="slidenum">
              <a:rPr lang="en-US" smtClean="0"/>
              <a:pPr/>
              <a:t>41</a:t>
            </a:fld>
            <a:endParaRPr lang="en-US" dirty="0"/>
          </a:p>
        </p:txBody>
      </p:sp>
    </p:spTree>
    <p:extLst>
      <p:ext uri="{BB962C8B-B14F-4D97-AF65-F5344CB8AC3E}">
        <p14:creationId xmlns:p14="http://schemas.microsoft.com/office/powerpoint/2010/main" val="32194476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EBDEE-6CDF-310E-F8E5-628C80EAB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821C1-033A-B480-55FC-A4C58C72C260}"/>
              </a:ext>
            </a:extLst>
          </p:cNvPr>
          <p:cNvSpPr>
            <a:spLocks noGrp="1"/>
          </p:cNvSpPr>
          <p:nvPr>
            <p:ph type="title"/>
          </p:nvPr>
        </p:nvSpPr>
        <p:spPr/>
        <p:txBody>
          <a:bodyPr/>
          <a:lstStyle/>
          <a:p>
            <a:r>
              <a:rPr lang="en-US" dirty="0">
                <a:solidFill>
                  <a:srgbClr val="0D7062"/>
                </a:solidFill>
              </a:rPr>
              <a:t>Title IX Hearing</a:t>
            </a:r>
          </a:p>
        </p:txBody>
      </p:sp>
      <p:graphicFrame>
        <p:nvGraphicFramePr>
          <p:cNvPr id="5" name="Content Placeholder 4">
            <a:extLst>
              <a:ext uri="{FF2B5EF4-FFF2-40B4-BE49-F238E27FC236}">
                <a16:creationId xmlns:a16="http://schemas.microsoft.com/office/drawing/2014/main" id="{A02696E3-FC50-EB37-D7AC-2DCBDC42CBEB}"/>
              </a:ext>
            </a:extLst>
          </p:cNvPr>
          <p:cNvGraphicFramePr>
            <a:graphicFrameLocks noGrp="1"/>
          </p:cNvGraphicFramePr>
          <p:nvPr>
            <p:ph idx="1"/>
            <p:extLst>
              <p:ext uri="{D42A27DB-BD31-4B8C-83A1-F6EECF244321}">
                <p14:modId xmlns:p14="http://schemas.microsoft.com/office/powerpoint/2010/main" val="1158093214"/>
              </p:ext>
            </p:extLst>
          </p:nvPr>
        </p:nvGraphicFramePr>
        <p:xfrm>
          <a:off x="380439"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01B6F31F-BF68-3B58-8D20-092A91E08D54}"/>
              </a:ext>
            </a:extLst>
          </p:cNvPr>
          <p:cNvSpPr>
            <a:spLocks noGrp="1"/>
          </p:cNvSpPr>
          <p:nvPr>
            <p:ph type="sldNum" sz="quarter" idx="4"/>
          </p:nvPr>
        </p:nvSpPr>
        <p:spPr/>
        <p:txBody>
          <a:bodyPr/>
          <a:lstStyle/>
          <a:p>
            <a:fld id="{FF5752C8-D011-A44F-A6E2-A1B2BF8B81E4}" type="slidenum">
              <a:rPr lang="en-US" smtClean="0"/>
              <a:pPr/>
              <a:t>42</a:t>
            </a:fld>
            <a:endParaRPr lang="en-US" dirty="0"/>
          </a:p>
        </p:txBody>
      </p:sp>
    </p:spTree>
    <p:extLst>
      <p:ext uri="{BB962C8B-B14F-4D97-AF65-F5344CB8AC3E}">
        <p14:creationId xmlns:p14="http://schemas.microsoft.com/office/powerpoint/2010/main" val="19076911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8C010-8ED2-54C3-B27E-734250A06F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34BC18-6AAB-A270-0403-E6144D4B21AA}"/>
              </a:ext>
            </a:extLst>
          </p:cNvPr>
          <p:cNvSpPr>
            <a:spLocks noGrp="1"/>
          </p:cNvSpPr>
          <p:nvPr>
            <p:ph type="title"/>
          </p:nvPr>
        </p:nvSpPr>
        <p:spPr/>
        <p:txBody>
          <a:bodyPr/>
          <a:lstStyle/>
          <a:p>
            <a:r>
              <a:rPr lang="en-US" dirty="0">
                <a:solidFill>
                  <a:srgbClr val="0D7062"/>
                </a:solidFill>
              </a:rPr>
              <a:t>Role of Title IX Hearing Officer</a:t>
            </a:r>
          </a:p>
        </p:txBody>
      </p:sp>
      <p:graphicFrame>
        <p:nvGraphicFramePr>
          <p:cNvPr id="5" name="Content Placeholder 4">
            <a:extLst>
              <a:ext uri="{FF2B5EF4-FFF2-40B4-BE49-F238E27FC236}">
                <a16:creationId xmlns:a16="http://schemas.microsoft.com/office/drawing/2014/main" id="{4F119130-8BDB-5813-4392-711C30F58E54}"/>
              </a:ext>
            </a:extLst>
          </p:cNvPr>
          <p:cNvGraphicFramePr>
            <a:graphicFrameLocks noGrp="1"/>
          </p:cNvGraphicFramePr>
          <p:nvPr>
            <p:ph idx="1"/>
            <p:extLst>
              <p:ext uri="{D42A27DB-BD31-4B8C-83A1-F6EECF244321}">
                <p14:modId xmlns:p14="http://schemas.microsoft.com/office/powerpoint/2010/main" val="2436544098"/>
              </p:ext>
            </p:extLst>
          </p:nvPr>
        </p:nvGraphicFramePr>
        <p:xfrm>
          <a:off x="389966"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7176112-E2C3-B88F-AB79-444BD10F600D}"/>
              </a:ext>
            </a:extLst>
          </p:cNvPr>
          <p:cNvSpPr>
            <a:spLocks noGrp="1"/>
          </p:cNvSpPr>
          <p:nvPr>
            <p:ph type="sldNum" sz="quarter" idx="4"/>
          </p:nvPr>
        </p:nvSpPr>
        <p:spPr/>
        <p:txBody>
          <a:bodyPr/>
          <a:lstStyle/>
          <a:p>
            <a:fld id="{FF5752C8-D011-A44F-A6E2-A1B2BF8B81E4}" type="slidenum">
              <a:rPr lang="en-US" smtClean="0"/>
              <a:pPr/>
              <a:t>43</a:t>
            </a:fld>
            <a:endParaRPr lang="en-US" dirty="0"/>
          </a:p>
        </p:txBody>
      </p:sp>
    </p:spTree>
    <p:extLst>
      <p:ext uri="{BB962C8B-B14F-4D97-AF65-F5344CB8AC3E}">
        <p14:creationId xmlns:p14="http://schemas.microsoft.com/office/powerpoint/2010/main" val="1639662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21264-116C-6D48-60A5-F3CE07F83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BD195-0D92-2EBD-DEFC-B022D3794C42}"/>
              </a:ext>
            </a:extLst>
          </p:cNvPr>
          <p:cNvSpPr>
            <a:spLocks noGrp="1"/>
          </p:cNvSpPr>
          <p:nvPr>
            <p:ph type="title"/>
          </p:nvPr>
        </p:nvSpPr>
        <p:spPr/>
        <p:txBody>
          <a:bodyPr/>
          <a:lstStyle/>
          <a:p>
            <a:r>
              <a:rPr lang="en-US" dirty="0">
                <a:solidFill>
                  <a:srgbClr val="0D7062"/>
                </a:solidFill>
              </a:rPr>
              <a:t>Investigative/Hearing Reports: Synthesizing Evidence</a:t>
            </a:r>
          </a:p>
        </p:txBody>
      </p:sp>
      <p:graphicFrame>
        <p:nvGraphicFramePr>
          <p:cNvPr id="5" name="Content Placeholder 4">
            <a:extLst>
              <a:ext uri="{FF2B5EF4-FFF2-40B4-BE49-F238E27FC236}">
                <a16:creationId xmlns:a16="http://schemas.microsoft.com/office/drawing/2014/main" id="{6D3CC719-AEC3-82F5-DFAA-180EE0C1DD37}"/>
              </a:ext>
            </a:extLst>
          </p:cNvPr>
          <p:cNvGraphicFramePr>
            <a:graphicFrameLocks noGrp="1"/>
          </p:cNvGraphicFramePr>
          <p:nvPr>
            <p:ph idx="1"/>
            <p:extLst>
              <p:ext uri="{D42A27DB-BD31-4B8C-83A1-F6EECF244321}">
                <p14:modId xmlns:p14="http://schemas.microsoft.com/office/powerpoint/2010/main" val="4280781347"/>
              </p:ext>
            </p:extLst>
          </p:nvPr>
        </p:nvGraphicFramePr>
        <p:xfrm>
          <a:off x="389966" y="1120465"/>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32DA515-DB0B-2EB0-B292-1A50EBE23DB9}"/>
              </a:ext>
            </a:extLst>
          </p:cNvPr>
          <p:cNvSpPr>
            <a:spLocks noGrp="1"/>
          </p:cNvSpPr>
          <p:nvPr>
            <p:ph type="sldNum" sz="quarter" idx="4"/>
          </p:nvPr>
        </p:nvSpPr>
        <p:spPr/>
        <p:txBody>
          <a:bodyPr/>
          <a:lstStyle/>
          <a:p>
            <a:fld id="{FF5752C8-D011-A44F-A6E2-A1B2BF8B81E4}" type="slidenum">
              <a:rPr lang="en-US" smtClean="0"/>
              <a:pPr/>
              <a:t>44</a:t>
            </a:fld>
            <a:endParaRPr lang="en-US" dirty="0"/>
          </a:p>
        </p:txBody>
      </p:sp>
    </p:spTree>
    <p:extLst>
      <p:ext uri="{BB962C8B-B14F-4D97-AF65-F5344CB8AC3E}">
        <p14:creationId xmlns:p14="http://schemas.microsoft.com/office/powerpoint/2010/main" val="31262438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D6D3F-A46E-3084-335A-CDAE4D8553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625987-522F-3116-0A1D-4EC258B990BF}"/>
              </a:ext>
            </a:extLst>
          </p:cNvPr>
          <p:cNvSpPr>
            <a:spLocks noGrp="1"/>
          </p:cNvSpPr>
          <p:nvPr>
            <p:ph type="title"/>
          </p:nvPr>
        </p:nvSpPr>
        <p:spPr>
          <a:xfrm>
            <a:off x="389966" y="365128"/>
            <a:ext cx="5553635" cy="755337"/>
          </a:xfrm>
        </p:spPr>
        <p:txBody>
          <a:bodyPr anchor="ctr">
            <a:normAutofit/>
          </a:bodyPr>
          <a:lstStyle/>
          <a:p>
            <a:r>
              <a:rPr lang="en-US"/>
              <a:t>Investigative/Hearing Reports: Synthesizing Evidence</a:t>
            </a:r>
          </a:p>
        </p:txBody>
      </p:sp>
      <p:graphicFrame>
        <p:nvGraphicFramePr>
          <p:cNvPr id="15" name="Content Placeholder 14">
            <a:extLst>
              <a:ext uri="{FF2B5EF4-FFF2-40B4-BE49-F238E27FC236}">
                <a16:creationId xmlns:a16="http://schemas.microsoft.com/office/drawing/2014/main" id="{288B80B8-0342-0BA4-65BF-0D441F1182F9}"/>
              </a:ext>
            </a:extLst>
          </p:cNvPr>
          <p:cNvGraphicFramePr>
            <a:graphicFrameLocks noGrp="1"/>
          </p:cNvGraphicFramePr>
          <p:nvPr>
            <p:ph idx="1"/>
            <p:extLst>
              <p:ext uri="{D42A27DB-BD31-4B8C-83A1-F6EECF244321}">
                <p14:modId xmlns:p14="http://schemas.microsoft.com/office/powerpoint/2010/main" val="3477394899"/>
              </p:ext>
            </p:extLst>
          </p:nvPr>
        </p:nvGraphicFramePr>
        <p:xfrm>
          <a:off x="146471" y="1541929"/>
          <a:ext cx="5797130"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796B2375-1A96-367B-AF71-B3EB03366ED5}"/>
              </a:ext>
            </a:extLst>
          </p:cNvPr>
          <p:cNvSpPr>
            <a:spLocks noGrp="1"/>
          </p:cNvSpPr>
          <p:nvPr>
            <p:ph type="sldNum" sz="quarter" idx="4"/>
          </p:nvPr>
        </p:nvSpPr>
        <p:spPr>
          <a:xfrm>
            <a:off x="6699997" y="6356353"/>
            <a:ext cx="2057400" cy="365125"/>
          </a:xfrm>
        </p:spPr>
        <p:txBody>
          <a:bodyPr anchor="ctr">
            <a:normAutofit/>
          </a:bodyPr>
          <a:lstStyle/>
          <a:p>
            <a:pPr>
              <a:spcAft>
                <a:spcPts val="600"/>
              </a:spcAft>
            </a:pPr>
            <a:fld id="{FF5752C8-D011-A44F-A6E2-A1B2BF8B81E4}" type="slidenum">
              <a:rPr lang="en-US" smtClean="0"/>
              <a:pPr>
                <a:spcAft>
                  <a:spcPts val="600"/>
                </a:spcAft>
              </a:pPr>
              <a:t>45</a:t>
            </a:fld>
            <a:endParaRPr lang="en-US"/>
          </a:p>
        </p:txBody>
      </p:sp>
      <p:pic>
        <p:nvPicPr>
          <p:cNvPr id="14" name="Picture 13">
            <a:extLst>
              <a:ext uri="{FF2B5EF4-FFF2-40B4-BE49-F238E27FC236}">
                <a16:creationId xmlns:a16="http://schemas.microsoft.com/office/drawing/2014/main" id="{A66D6501-DCA1-7CAF-B09A-D8ACAEB2416F}"/>
              </a:ext>
            </a:extLst>
          </p:cNvPr>
          <p:cNvPicPr>
            <a:picLocks noChangeAspect="1"/>
          </p:cNvPicPr>
          <p:nvPr/>
        </p:nvPicPr>
        <p:blipFill>
          <a:blip r:embed="rId7"/>
          <a:srcRect l="44143" r="26235"/>
          <a:stretch>
            <a:fillRect/>
          </a:stretch>
        </p:blipFill>
        <p:spPr>
          <a:xfrm>
            <a:off x="6106412" y="6351"/>
            <a:ext cx="3042448" cy="6855755"/>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33 w 10000"/>
              <a:gd name="connsiteY4" fmla="*/ 10000 h 10000"/>
              <a:gd name="connsiteX5" fmla="*/ 0 w 10000"/>
              <a:gd name="connsiteY5" fmla="*/ 0 h 10000"/>
              <a:gd name="connsiteX0" fmla="*/ 0 w 10000"/>
              <a:gd name="connsiteY0" fmla="*/ 0 h 10015"/>
              <a:gd name="connsiteX1" fmla="*/ 10000 w 10000"/>
              <a:gd name="connsiteY1" fmla="*/ 0 h 10015"/>
              <a:gd name="connsiteX2" fmla="*/ 10000 w 10000"/>
              <a:gd name="connsiteY2" fmla="*/ 8000 h 10015"/>
              <a:gd name="connsiteX3" fmla="*/ 5736 w 10000"/>
              <a:gd name="connsiteY3" fmla="*/ 10015 h 10015"/>
              <a:gd name="connsiteX4" fmla="*/ 33 w 10000"/>
              <a:gd name="connsiteY4" fmla="*/ 10000 h 10015"/>
              <a:gd name="connsiteX5" fmla="*/ 0 w 10000"/>
              <a:gd name="connsiteY5" fmla="*/ 0 h 10015"/>
              <a:gd name="connsiteX0" fmla="*/ 0 w 10000"/>
              <a:gd name="connsiteY0" fmla="*/ 0 h 10015"/>
              <a:gd name="connsiteX1" fmla="*/ 10000 w 10000"/>
              <a:gd name="connsiteY1" fmla="*/ 0 h 10015"/>
              <a:gd name="connsiteX2" fmla="*/ 10000 w 10000"/>
              <a:gd name="connsiteY2" fmla="*/ 8133 h 10015"/>
              <a:gd name="connsiteX3" fmla="*/ 5736 w 10000"/>
              <a:gd name="connsiteY3" fmla="*/ 10015 h 10015"/>
              <a:gd name="connsiteX4" fmla="*/ 33 w 10000"/>
              <a:gd name="connsiteY4" fmla="*/ 10000 h 10015"/>
              <a:gd name="connsiteX5" fmla="*/ 0 w 10000"/>
              <a:gd name="connsiteY5" fmla="*/ 0 h 10015"/>
              <a:gd name="connsiteX0" fmla="*/ 0 w 10000"/>
              <a:gd name="connsiteY0" fmla="*/ 0 h 10015"/>
              <a:gd name="connsiteX1" fmla="*/ 10000 w 10000"/>
              <a:gd name="connsiteY1" fmla="*/ 0 h 10015"/>
              <a:gd name="connsiteX2" fmla="*/ 10000 w 10000"/>
              <a:gd name="connsiteY2" fmla="*/ 8133 h 10015"/>
              <a:gd name="connsiteX3" fmla="*/ 5829 w 10000"/>
              <a:gd name="connsiteY3" fmla="*/ 10015 h 10015"/>
              <a:gd name="connsiteX4" fmla="*/ 33 w 10000"/>
              <a:gd name="connsiteY4" fmla="*/ 10000 h 10015"/>
              <a:gd name="connsiteX5" fmla="*/ 0 w 10000"/>
              <a:gd name="connsiteY5" fmla="*/ 0 h 10015"/>
              <a:gd name="connsiteX0" fmla="*/ 0 w 10016"/>
              <a:gd name="connsiteY0" fmla="*/ 0 h 10015"/>
              <a:gd name="connsiteX1" fmla="*/ 10000 w 10016"/>
              <a:gd name="connsiteY1" fmla="*/ 0 h 10015"/>
              <a:gd name="connsiteX2" fmla="*/ 10016 w 10016"/>
              <a:gd name="connsiteY2" fmla="*/ 8154 h 10015"/>
              <a:gd name="connsiteX3" fmla="*/ 5829 w 10016"/>
              <a:gd name="connsiteY3" fmla="*/ 10015 h 10015"/>
              <a:gd name="connsiteX4" fmla="*/ 33 w 10016"/>
              <a:gd name="connsiteY4" fmla="*/ 10000 h 10015"/>
              <a:gd name="connsiteX5" fmla="*/ 0 w 10016"/>
              <a:gd name="connsiteY5" fmla="*/ 0 h 10015"/>
              <a:gd name="connsiteX0" fmla="*/ 0 w 10016"/>
              <a:gd name="connsiteY0" fmla="*/ 0 h 10021"/>
              <a:gd name="connsiteX1" fmla="*/ 10000 w 10016"/>
              <a:gd name="connsiteY1" fmla="*/ 0 h 10021"/>
              <a:gd name="connsiteX2" fmla="*/ 10016 w 10016"/>
              <a:gd name="connsiteY2" fmla="*/ 8154 h 10021"/>
              <a:gd name="connsiteX3" fmla="*/ 5829 w 10016"/>
              <a:gd name="connsiteY3" fmla="*/ 10015 h 10021"/>
              <a:gd name="connsiteX4" fmla="*/ 33 w 10016"/>
              <a:gd name="connsiteY4" fmla="*/ 10021 h 10021"/>
              <a:gd name="connsiteX5" fmla="*/ 0 w 10016"/>
              <a:gd name="connsiteY5" fmla="*/ 0 h 10021"/>
              <a:gd name="connsiteX0" fmla="*/ 1 w 10017"/>
              <a:gd name="connsiteY0" fmla="*/ 0 h 10021"/>
              <a:gd name="connsiteX1" fmla="*/ 10001 w 10017"/>
              <a:gd name="connsiteY1" fmla="*/ 0 h 10021"/>
              <a:gd name="connsiteX2" fmla="*/ 10017 w 10017"/>
              <a:gd name="connsiteY2" fmla="*/ 8154 h 10021"/>
              <a:gd name="connsiteX3" fmla="*/ 5830 w 10017"/>
              <a:gd name="connsiteY3" fmla="*/ 10015 h 10021"/>
              <a:gd name="connsiteX4" fmla="*/ 3 w 10017"/>
              <a:gd name="connsiteY4" fmla="*/ 10021 h 10021"/>
              <a:gd name="connsiteX5" fmla="*/ 1 w 10017"/>
              <a:gd name="connsiteY5" fmla="*/ 0 h 1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17" h="10021">
                <a:moveTo>
                  <a:pt x="1" y="0"/>
                </a:moveTo>
                <a:lnTo>
                  <a:pt x="10001" y="0"/>
                </a:lnTo>
                <a:cubicBezTo>
                  <a:pt x="10006" y="2718"/>
                  <a:pt x="10012" y="5436"/>
                  <a:pt x="10017" y="8154"/>
                </a:cubicBezTo>
                <a:lnTo>
                  <a:pt x="5830" y="10015"/>
                </a:lnTo>
                <a:lnTo>
                  <a:pt x="3" y="10021"/>
                </a:lnTo>
                <a:cubicBezTo>
                  <a:pt x="-8" y="6688"/>
                  <a:pt x="12" y="3333"/>
                  <a:pt x="1" y="0"/>
                </a:cubicBezTo>
                <a:close/>
              </a:path>
            </a:pathLst>
          </a:custGeom>
          <a:noFill/>
        </p:spPr>
      </p:pic>
    </p:spTree>
    <p:extLst>
      <p:ext uri="{BB962C8B-B14F-4D97-AF65-F5344CB8AC3E}">
        <p14:creationId xmlns:p14="http://schemas.microsoft.com/office/powerpoint/2010/main" val="3179053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2FE8F-BAE2-B01D-13C1-7EF869D011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44CBC-61A4-BEA5-1638-BC7AFE7B40F8}"/>
              </a:ext>
            </a:extLst>
          </p:cNvPr>
          <p:cNvSpPr>
            <a:spLocks noGrp="1"/>
          </p:cNvSpPr>
          <p:nvPr>
            <p:ph type="title"/>
          </p:nvPr>
        </p:nvSpPr>
        <p:spPr/>
        <p:txBody>
          <a:bodyPr/>
          <a:lstStyle/>
          <a:p>
            <a:r>
              <a:rPr lang="en-US" dirty="0">
                <a:solidFill>
                  <a:srgbClr val="0D7062"/>
                </a:solidFill>
              </a:rPr>
              <a:t>Assessing Credibility</a:t>
            </a:r>
          </a:p>
        </p:txBody>
      </p:sp>
      <p:graphicFrame>
        <p:nvGraphicFramePr>
          <p:cNvPr id="5" name="Content Placeholder 4">
            <a:extLst>
              <a:ext uri="{FF2B5EF4-FFF2-40B4-BE49-F238E27FC236}">
                <a16:creationId xmlns:a16="http://schemas.microsoft.com/office/drawing/2014/main" id="{D3F74E8F-D68F-20B8-2269-BD82AB8ED101}"/>
              </a:ext>
            </a:extLst>
          </p:cNvPr>
          <p:cNvGraphicFramePr>
            <a:graphicFrameLocks noGrp="1"/>
          </p:cNvGraphicFramePr>
          <p:nvPr>
            <p:ph idx="1"/>
            <p:extLst>
              <p:ext uri="{D42A27DB-BD31-4B8C-83A1-F6EECF244321}">
                <p14:modId xmlns:p14="http://schemas.microsoft.com/office/powerpoint/2010/main" val="1366942458"/>
              </p:ext>
            </p:extLst>
          </p:nvPr>
        </p:nvGraphicFramePr>
        <p:xfrm>
          <a:off x="383241" y="1111483"/>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00375A5-4710-B556-81B1-7F1D92089C05}"/>
              </a:ext>
            </a:extLst>
          </p:cNvPr>
          <p:cNvSpPr>
            <a:spLocks noGrp="1"/>
          </p:cNvSpPr>
          <p:nvPr>
            <p:ph type="sldNum" sz="quarter" idx="4"/>
          </p:nvPr>
        </p:nvSpPr>
        <p:spPr/>
        <p:txBody>
          <a:bodyPr/>
          <a:lstStyle/>
          <a:p>
            <a:fld id="{FF5752C8-D011-A44F-A6E2-A1B2BF8B81E4}" type="slidenum">
              <a:rPr lang="en-US" smtClean="0"/>
              <a:pPr/>
              <a:t>46</a:t>
            </a:fld>
            <a:endParaRPr lang="en-US" dirty="0"/>
          </a:p>
        </p:txBody>
      </p:sp>
    </p:spTree>
    <p:extLst>
      <p:ext uri="{BB962C8B-B14F-4D97-AF65-F5344CB8AC3E}">
        <p14:creationId xmlns:p14="http://schemas.microsoft.com/office/powerpoint/2010/main" val="35061235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F92A9-D4F7-9B5E-A3E7-DC3CA6C042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B8A9DE-3B6D-1C3D-05DD-2F85D889E7CE}"/>
              </a:ext>
            </a:extLst>
          </p:cNvPr>
          <p:cNvSpPr>
            <a:spLocks noGrp="1"/>
          </p:cNvSpPr>
          <p:nvPr>
            <p:ph type="title"/>
          </p:nvPr>
        </p:nvSpPr>
        <p:spPr/>
        <p:txBody>
          <a:bodyPr/>
          <a:lstStyle/>
          <a:p>
            <a:r>
              <a:rPr lang="en-US" dirty="0">
                <a:solidFill>
                  <a:srgbClr val="0D7062"/>
                </a:solidFill>
              </a:rPr>
              <a:t>Assessing Credibility</a:t>
            </a:r>
          </a:p>
        </p:txBody>
      </p:sp>
      <p:graphicFrame>
        <p:nvGraphicFramePr>
          <p:cNvPr id="5" name="Content Placeholder 4">
            <a:extLst>
              <a:ext uri="{FF2B5EF4-FFF2-40B4-BE49-F238E27FC236}">
                <a16:creationId xmlns:a16="http://schemas.microsoft.com/office/drawing/2014/main" id="{71EFA632-5451-EB62-4B1B-8C6E12BA6A09}"/>
              </a:ext>
            </a:extLst>
          </p:cNvPr>
          <p:cNvGraphicFramePr>
            <a:graphicFrameLocks noGrp="1"/>
          </p:cNvGraphicFramePr>
          <p:nvPr>
            <p:ph idx="1"/>
            <p:extLst>
              <p:ext uri="{D42A27DB-BD31-4B8C-83A1-F6EECF244321}">
                <p14:modId xmlns:p14="http://schemas.microsoft.com/office/powerpoint/2010/main" val="211232773"/>
              </p:ext>
            </p:extLst>
          </p:nvPr>
        </p:nvGraphicFramePr>
        <p:xfrm>
          <a:off x="389966" y="1584792"/>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0B03E713-58E0-CE42-86F2-75574D5AE0D4}"/>
              </a:ext>
            </a:extLst>
          </p:cNvPr>
          <p:cNvSpPr>
            <a:spLocks noGrp="1"/>
          </p:cNvSpPr>
          <p:nvPr>
            <p:ph type="sldNum" sz="quarter" idx="4"/>
          </p:nvPr>
        </p:nvSpPr>
        <p:spPr/>
        <p:txBody>
          <a:bodyPr/>
          <a:lstStyle/>
          <a:p>
            <a:fld id="{FF5752C8-D011-A44F-A6E2-A1B2BF8B81E4}" type="slidenum">
              <a:rPr lang="en-US" smtClean="0"/>
              <a:pPr/>
              <a:t>47</a:t>
            </a:fld>
            <a:endParaRPr lang="en-US" dirty="0"/>
          </a:p>
        </p:txBody>
      </p:sp>
    </p:spTree>
    <p:extLst>
      <p:ext uri="{BB962C8B-B14F-4D97-AF65-F5344CB8AC3E}">
        <p14:creationId xmlns:p14="http://schemas.microsoft.com/office/powerpoint/2010/main" val="16634409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3B89C-F644-324B-A3FD-35E5CFE5D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E9C30-7A77-C568-F00F-B2F6F12F1F02}"/>
              </a:ext>
            </a:extLst>
          </p:cNvPr>
          <p:cNvSpPr>
            <a:spLocks noGrp="1"/>
          </p:cNvSpPr>
          <p:nvPr>
            <p:ph type="title"/>
          </p:nvPr>
        </p:nvSpPr>
        <p:spPr/>
        <p:txBody>
          <a:bodyPr/>
          <a:lstStyle/>
          <a:p>
            <a:r>
              <a:rPr lang="en-US" dirty="0">
                <a:solidFill>
                  <a:srgbClr val="0D7062"/>
                </a:solidFill>
              </a:rPr>
              <a:t>Nichols Population</a:t>
            </a:r>
          </a:p>
        </p:txBody>
      </p:sp>
      <p:sp>
        <p:nvSpPr>
          <p:cNvPr id="3" name="Content Placeholder 2">
            <a:extLst>
              <a:ext uri="{FF2B5EF4-FFF2-40B4-BE49-F238E27FC236}">
                <a16:creationId xmlns:a16="http://schemas.microsoft.com/office/drawing/2014/main" id="{86B2F9F6-B7DF-D61F-4D0B-8D7F066BCF6B}"/>
              </a:ext>
            </a:extLst>
          </p:cNvPr>
          <p:cNvSpPr>
            <a:spLocks noGrp="1"/>
          </p:cNvSpPr>
          <p:nvPr>
            <p:ph idx="1"/>
          </p:nvPr>
        </p:nvSpPr>
        <p:spPr>
          <a:xfrm>
            <a:off x="389966" y="1420892"/>
            <a:ext cx="8377517" cy="4635034"/>
          </a:xfrm>
        </p:spPr>
        <p:txBody>
          <a:bodyPr/>
          <a:lstStyle/>
          <a:p>
            <a:pPr>
              <a:buClr>
                <a:schemeClr val="tx1"/>
              </a:buClr>
            </a:pPr>
            <a:r>
              <a:rPr lang="en-US" dirty="0"/>
              <a:t>1,164 undergraduate, 239 graduate students</a:t>
            </a:r>
          </a:p>
          <a:p>
            <a:pPr lvl="1">
              <a:buClr>
                <a:schemeClr val="tx1"/>
              </a:buClr>
              <a:buFont typeface="Courier New" panose="02070309020205020404" pitchFamily="49" charset="0"/>
              <a:buChar char="o"/>
            </a:pPr>
            <a:r>
              <a:rPr lang="en-US" dirty="0"/>
              <a:t>1054 of undergraduates are full-time</a:t>
            </a:r>
          </a:p>
          <a:p>
            <a:pPr>
              <a:buClr>
                <a:schemeClr val="tx1"/>
              </a:buClr>
            </a:pPr>
            <a:endParaRPr lang="en-US" dirty="0"/>
          </a:p>
          <a:p>
            <a:pPr>
              <a:buClr>
                <a:schemeClr val="tx1"/>
              </a:buClr>
            </a:pPr>
            <a:r>
              <a:rPr lang="en-US" dirty="0"/>
              <a:t>64.8% male, 35.2% female, 0% other</a:t>
            </a:r>
          </a:p>
          <a:p>
            <a:pPr>
              <a:buClr>
                <a:schemeClr val="tx1"/>
              </a:buClr>
            </a:pPr>
            <a:endParaRPr lang="en-US" dirty="0"/>
          </a:p>
          <a:p>
            <a:pPr>
              <a:buClr>
                <a:schemeClr val="tx1"/>
              </a:buClr>
            </a:pPr>
            <a:r>
              <a:rPr lang="en-US" dirty="0"/>
              <a:t>70% identify as white; 26% as racial/ethnic minorities</a:t>
            </a:r>
          </a:p>
          <a:p>
            <a:pPr>
              <a:buClr>
                <a:schemeClr val="tx1"/>
              </a:buClr>
            </a:pPr>
            <a:endParaRPr lang="en-US" dirty="0"/>
          </a:p>
          <a:p>
            <a:pPr>
              <a:buClr>
                <a:schemeClr val="tx1"/>
              </a:buClr>
            </a:pPr>
            <a:r>
              <a:rPr lang="en-US" dirty="0"/>
              <a:t>30% awarded Pell Grants</a:t>
            </a:r>
          </a:p>
          <a:p>
            <a:pPr>
              <a:buClr>
                <a:schemeClr val="tx1"/>
              </a:buClr>
            </a:pPr>
            <a:endParaRPr lang="en-US" dirty="0"/>
          </a:p>
          <a:p>
            <a:pPr>
              <a:buClr>
                <a:schemeClr val="tx1"/>
              </a:buClr>
            </a:pPr>
            <a:r>
              <a:rPr lang="en-US" dirty="0"/>
              <a:t>40% from out of state</a:t>
            </a:r>
          </a:p>
          <a:p>
            <a:pPr>
              <a:buClr>
                <a:schemeClr val="tx1"/>
              </a:buClr>
            </a:pPr>
            <a:endParaRPr lang="en-US" dirty="0"/>
          </a:p>
          <a:p>
            <a:pPr>
              <a:buClr>
                <a:schemeClr val="tx1"/>
              </a:buClr>
            </a:pPr>
            <a:r>
              <a:rPr lang="en-US" dirty="0"/>
              <a:t>International students from 18 countries	</a:t>
            </a:r>
          </a:p>
          <a:p>
            <a:pPr marL="0" indent="0" algn="r">
              <a:buNone/>
            </a:pPr>
            <a:r>
              <a:rPr lang="en-US" sz="800" dirty="0"/>
              <a:t>Sources: U.S. News &amp; World Report; collegefactual.com</a:t>
            </a:r>
          </a:p>
          <a:p>
            <a:endParaRPr lang="en-US" dirty="0"/>
          </a:p>
        </p:txBody>
      </p:sp>
      <p:sp>
        <p:nvSpPr>
          <p:cNvPr id="4" name="Slide Number Placeholder 3">
            <a:extLst>
              <a:ext uri="{FF2B5EF4-FFF2-40B4-BE49-F238E27FC236}">
                <a16:creationId xmlns:a16="http://schemas.microsoft.com/office/drawing/2014/main" id="{27B6FB53-FD7A-7D30-45B7-DA98AF878A88}"/>
              </a:ext>
            </a:extLst>
          </p:cNvPr>
          <p:cNvSpPr>
            <a:spLocks noGrp="1"/>
          </p:cNvSpPr>
          <p:nvPr>
            <p:ph type="sldNum" sz="quarter" idx="4"/>
          </p:nvPr>
        </p:nvSpPr>
        <p:spPr/>
        <p:txBody>
          <a:bodyPr/>
          <a:lstStyle/>
          <a:p>
            <a:fld id="{FF5752C8-D011-A44F-A6E2-A1B2BF8B81E4}" type="slidenum">
              <a:rPr lang="en-US" smtClean="0"/>
              <a:pPr/>
              <a:t>48</a:t>
            </a:fld>
            <a:endParaRPr lang="en-US" dirty="0"/>
          </a:p>
        </p:txBody>
      </p:sp>
    </p:spTree>
    <p:extLst>
      <p:ext uri="{BB962C8B-B14F-4D97-AF65-F5344CB8AC3E}">
        <p14:creationId xmlns:p14="http://schemas.microsoft.com/office/powerpoint/2010/main" val="1835559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B3E77-5557-C24F-1883-5E6891AAB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48BF5-0D0C-5E12-CD60-8ABA13D099E3}"/>
              </a:ext>
            </a:extLst>
          </p:cNvPr>
          <p:cNvSpPr>
            <a:spLocks noGrp="1"/>
          </p:cNvSpPr>
          <p:nvPr>
            <p:ph type="title"/>
          </p:nvPr>
        </p:nvSpPr>
        <p:spPr/>
        <p:txBody>
          <a:bodyPr/>
          <a:lstStyle/>
          <a:p>
            <a:r>
              <a:rPr lang="en-US" dirty="0">
                <a:solidFill>
                  <a:srgbClr val="0D7062"/>
                </a:solidFill>
              </a:rPr>
              <a:t>Avoiding Bias</a:t>
            </a:r>
          </a:p>
        </p:txBody>
      </p:sp>
      <p:sp>
        <p:nvSpPr>
          <p:cNvPr id="3" name="Content Placeholder 2">
            <a:extLst>
              <a:ext uri="{FF2B5EF4-FFF2-40B4-BE49-F238E27FC236}">
                <a16:creationId xmlns:a16="http://schemas.microsoft.com/office/drawing/2014/main" id="{47B8B153-A5E5-96B1-F283-FDF4FFC40DC2}"/>
              </a:ext>
            </a:extLst>
          </p:cNvPr>
          <p:cNvSpPr>
            <a:spLocks noGrp="1"/>
          </p:cNvSpPr>
          <p:nvPr>
            <p:ph idx="1"/>
          </p:nvPr>
        </p:nvSpPr>
        <p:spPr/>
        <p:txBody>
          <a:bodyPr>
            <a:normAutofit lnSpcReduction="10000"/>
          </a:bodyPr>
          <a:lstStyle/>
          <a:p>
            <a:pPr>
              <a:buClr>
                <a:schemeClr val="tx1"/>
              </a:buClr>
            </a:pPr>
            <a:r>
              <a:rPr lang="en-US" dirty="0"/>
              <a:t>Actual bias vs. the appearance of bias</a:t>
            </a:r>
          </a:p>
          <a:p>
            <a:pPr marL="342891" lvl="1" indent="0">
              <a:buClr>
                <a:schemeClr val="tx1"/>
              </a:buClr>
              <a:buNone/>
            </a:pPr>
            <a:r>
              <a:rPr lang="en-US" dirty="0"/>
              <a:t>—Goal: Avoid both</a:t>
            </a:r>
          </a:p>
          <a:p>
            <a:pPr lvl="1">
              <a:buClr>
                <a:schemeClr val="tx1"/>
              </a:buClr>
              <a:buFont typeface="Courier New" panose="02070309020205020404" pitchFamily="49" charset="0"/>
              <a:buChar char="o"/>
            </a:pPr>
            <a:endParaRPr lang="en-US" dirty="0"/>
          </a:p>
          <a:p>
            <a:pPr>
              <a:buClr>
                <a:schemeClr val="tx1"/>
              </a:buClr>
            </a:pPr>
            <a:r>
              <a:rPr lang="en-US" dirty="0"/>
              <a:t>Implicit bias: a negative attitude, of which one </a:t>
            </a:r>
            <a:r>
              <a:rPr lang="en-US" b="1" dirty="0"/>
              <a:t>is not consciously aware</a:t>
            </a:r>
            <a:r>
              <a:rPr lang="en-US" dirty="0"/>
              <a:t>, against a specific social group</a:t>
            </a:r>
          </a:p>
          <a:p>
            <a:pPr marL="342891" lvl="1" indent="0">
              <a:buClr>
                <a:schemeClr val="tx1"/>
              </a:buClr>
              <a:buNone/>
            </a:pPr>
            <a:r>
              <a:rPr lang="en-US" dirty="0"/>
              <a:t>—Thought to be shaped by experience and based on learned associations</a:t>
            </a:r>
          </a:p>
          <a:p>
            <a:pPr marL="342891" lvl="1" indent="0">
              <a:buClr>
                <a:schemeClr val="tx1"/>
              </a:buClr>
              <a:buNone/>
            </a:pPr>
            <a:r>
              <a:rPr lang="en-US" dirty="0"/>
              <a:t>—Social categories may include race, gender, disability</a:t>
            </a:r>
          </a:p>
          <a:p>
            <a:pPr lvl="1">
              <a:buClr>
                <a:schemeClr val="tx1"/>
              </a:buClr>
              <a:buFont typeface="Courier New" panose="02070309020205020404" pitchFamily="49" charset="0"/>
              <a:buChar char="o"/>
            </a:pPr>
            <a:endParaRPr lang="en-US" dirty="0"/>
          </a:p>
          <a:p>
            <a:pPr>
              <a:buClr>
                <a:schemeClr val="tx1"/>
              </a:buClr>
            </a:pPr>
            <a:r>
              <a:rPr lang="en-US" dirty="0"/>
              <a:t>Mitigating strategies:</a:t>
            </a:r>
          </a:p>
          <a:p>
            <a:pPr marL="0" indent="0">
              <a:buClr>
                <a:schemeClr val="tx1"/>
              </a:buClr>
              <a:buNone/>
            </a:pPr>
            <a:r>
              <a:rPr lang="en-US" sz="1500" dirty="0"/>
              <a:t>      —Create new associations 	</a:t>
            </a:r>
          </a:p>
          <a:p>
            <a:pPr marL="0" indent="0">
              <a:buClr>
                <a:schemeClr val="tx1"/>
              </a:buClr>
              <a:buNone/>
            </a:pPr>
            <a:r>
              <a:rPr lang="en-US" sz="1500" dirty="0"/>
              <a:t>      —Minimize bias in decision making</a:t>
            </a:r>
          </a:p>
          <a:p>
            <a:pPr marL="0" indent="0">
              <a:buNone/>
            </a:pPr>
            <a:endParaRPr lang="en-US" sz="900" dirty="0"/>
          </a:p>
          <a:p>
            <a:pPr marL="0" indent="0">
              <a:buNone/>
            </a:pPr>
            <a:r>
              <a:rPr lang="en-US" sz="900" dirty="0"/>
              <a:t>							Source: American Psychological Association; Project Implicit</a:t>
            </a:r>
          </a:p>
          <a:p>
            <a:pPr marL="0" indent="0">
              <a:buNone/>
            </a:pPr>
            <a:endParaRPr lang="en-US" dirty="0"/>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82997F82-BB36-0227-CB2E-92ACFABDEA6F}"/>
              </a:ext>
            </a:extLst>
          </p:cNvPr>
          <p:cNvSpPr>
            <a:spLocks noGrp="1"/>
          </p:cNvSpPr>
          <p:nvPr>
            <p:ph type="sldNum" sz="quarter" idx="4"/>
          </p:nvPr>
        </p:nvSpPr>
        <p:spPr/>
        <p:txBody>
          <a:bodyPr/>
          <a:lstStyle/>
          <a:p>
            <a:fld id="{FF5752C8-D011-A44F-A6E2-A1B2BF8B81E4}" type="slidenum">
              <a:rPr lang="en-US" smtClean="0"/>
              <a:pPr/>
              <a:t>49</a:t>
            </a:fld>
            <a:endParaRPr lang="en-US" dirty="0"/>
          </a:p>
        </p:txBody>
      </p:sp>
    </p:spTree>
    <p:extLst>
      <p:ext uri="{BB962C8B-B14F-4D97-AF65-F5344CB8AC3E}">
        <p14:creationId xmlns:p14="http://schemas.microsoft.com/office/powerpoint/2010/main" val="2459096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F8D86-2D80-1AAE-42CC-B98B9BD8D37F}"/>
              </a:ext>
            </a:extLst>
          </p:cNvPr>
          <p:cNvSpPr>
            <a:spLocks noGrp="1"/>
          </p:cNvSpPr>
          <p:nvPr>
            <p:ph type="title"/>
          </p:nvPr>
        </p:nvSpPr>
        <p:spPr/>
        <p:txBody>
          <a:bodyPr/>
          <a:lstStyle/>
          <a:p>
            <a:r>
              <a:rPr lang="en-US" dirty="0"/>
              <a:t>Title IX</a:t>
            </a:r>
          </a:p>
        </p:txBody>
      </p:sp>
      <p:sp>
        <p:nvSpPr>
          <p:cNvPr id="3" name="Slide Number Placeholder 2">
            <a:extLst>
              <a:ext uri="{FF2B5EF4-FFF2-40B4-BE49-F238E27FC236}">
                <a16:creationId xmlns:a16="http://schemas.microsoft.com/office/drawing/2014/main" id="{2700ADC2-9F0C-100A-9005-538B0DBFBEA1}"/>
              </a:ext>
            </a:extLst>
          </p:cNvPr>
          <p:cNvSpPr>
            <a:spLocks noGrp="1"/>
          </p:cNvSpPr>
          <p:nvPr>
            <p:ph type="sldNum" sz="quarter" idx="12"/>
          </p:nvPr>
        </p:nvSpPr>
        <p:spPr/>
        <p:txBody>
          <a:bodyPr/>
          <a:lstStyle/>
          <a:p>
            <a:fld id="{FF5752C8-D011-A44F-A6E2-A1B2BF8B81E4}" type="slidenum">
              <a:rPr lang="en-US" smtClean="0"/>
              <a:t>5</a:t>
            </a:fld>
            <a:endParaRPr lang="en-US" dirty="0"/>
          </a:p>
        </p:txBody>
      </p:sp>
      <p:sp>
        <p:nvSpPr>
          <p:cNvPr id="4" name="TextBox 3">
            <a:extLst>
              <a:ext uri="{FF2B5EF4-FFF2-40B4-BE49-F238E27FC236}">
                <a16:creationId xmlns:a16="http://schemas.microsoft.com/office/drawing/2014/main" id="{FE73CF73-99E8-EF63-3E54-5E9B8B23F3DD}"/>
              </a:ext>
            </a:extLst>
          </p:cNvPr>
          <p:cNvSpPr txBox="1"/>
          <p:nvPr/>
        </p:nvSpPr>
        <p:spPr>
          <a:xfrm>
            <a:off x="1353391" y="2135990"/>
            <a:ext cx="6437218" cy="2954655"/>
          </a:xfrm>
          <a:prstGeom prst="rect">
            <a:avLst/>
          </a:prstGeom>
          <a:noFill/>
        </p:spPr>
        <p:txBody>
          <a:bodyPr wrap="square" rtlCol="0">
            <a:spAutoFit/>
          </a:bodyPr>
          <a:lstStyle/>
          <a:p>
            <a:pPr algn="ctr"/>
            <a:r>
              <a:rPr lang="en-US" sz="2800" dirty="0"/>
              <a:t>No person in the United States shall, on the basis of sex, be excluded from participation in, be denied the benefits of, or be subjected to discrimination under any education program or activity receiving Federal financial assistance.</a:t>
            </a:r>
          </a:p>
          <a:p>
            <a:endParaRPr lang="en-US" dirty="0"/>
          </a:p>
        </p:txBody>
      </p:sp>
      <p:pic>
        <p:nvPicPr>
          <p:cNvPr id="8" name="Graphic 7">
            <a:extLst>
              <a:ext uri="{FF2B5EF4-FFF2-40B4-BE49-F238E27FC236}">
                <a16:creationId xmlns:a16="http://schemas.microsoft.com/office/drawing/2014/main" id="{DA28BC8B-0EA9-8652-E9D2-94F19D00D1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57500" y="1356616"/>
            <a:ext cx="1191731" cy="1191731"/>
          </a:xfrm>
          <a:prstGeom prst="rect">
            <a:avLst/>
          </a:prstGeom>
        </p:spPr>
      </p:pic>
      <p:pic>
        <p:nvPicPr>
          <p:cNvPr id="10" name="Graphic 9">
            <a:extLst>
              <a:ext uri="{FF2B5EF4-FFF2-40B4-BE49-F238E27FC236}">
                <a16:creationId xmlns:a16="http://schemas.microsoft.com/office/drawing/2014/main" id="{5988DF9B-5B1F-6DDF-218D-060C737DF10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a:off x="7438184" y="4156169"/>
            <a:ext cx="914400" cy="914400"/>
          </a:xfrm>
          <a:prstGeom prst="rect">
            <a:avLst/>
          </a:prstGeom>
        </p:spPr>
      </p:pic>
    </p:spTree>
    <p:extLst>
      <p:ext uri="{BB962C8B-B14F-4D97-AF65-F5344CB8AC3E}">
        <p14:creationId xmlns:p14="http://schemas.microsoft.com/office/powerpoint/2010/main" val="23639822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B840D-C8D9-5B13-3059-9C4D44F08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4F0D6-C684-C555-3E3D-423DBC0B6B2E}"/>
              </a:ext>
            </a:extLst>
          </p:cNvPr>
          <p:cNvSpPr>
            <a:spLocks noGrp="1"/>
          </p:cNvSpPr>
          <p:nvPr>
            <p:ph type="title"/>
          </p:nvPr>
        </p:nvSpPr>
        <p:spPr/>
        <p:txBody>
          <a:bodyPr/>
          <a:lstStyle/>
          <a:p>
            <a:r>
              <a:rPr lang="en-US" dirty="0">
                <a:solidFill>
                  <a:srgbClr val="0D7062"/>
                </a:solidFill>
              </a:rPr>
              <a:t>Implicit Bias</a:t>
            </a:r>
          </a:p>
        </p:txBody>
      </p:sp>
      <p:sp>
        <p:nvSpPr>
          <p:cNvPr id="3" name="Content Placeholder 2">
            <a:extLst>
              <a:ext uri="{FF2B5EF4-FFF2-40B4-BE49-F238E27FC236}">
                <a16:creationId xmlns:a16="http://schemas.microsoft.com/office/drawing/2014/main" id="{3D1A2ED3-C6E1-C2A8-3AB6-71CF95EC0403}"/>
              </a:ext>
            </a:extLst>
          </p:cNvPr>
          <p:cNvSpPr>
            <a:spLocks noGrp="1"/>
          </p:cNvSpPr>
          <p:nvPr>
            <p:ph idx="1"/>
          </p:nvPr>
        </p:nvSpPr>
        <p:spPr/>
        <p:txBody>
          <a:bodyPr>
            <a:normAutofit lnSpcReduction="10000"/>
          </a:bodyPr>
          <a:lstStyle/>
          <a:p>
            <a:pPr marL="0" indent="0">
              <a:buNone/>
            </a:pPr>
            <a:r>
              <a:rPr lang="en-US" sz="2400" b="1" dirty="0">
                <a:solidFill>
                  <a:schemeClr val="accent1"/>
                </a:solidFill>
              </a:rPr>
              <a:t>Project Implicit-based Research:</a:t>
            </a:r>
            <a:endParaRPr lang="en-US" sz="2400" dirty="0"/>
          </a:p>
          <a:p>
            <a:pPr>
              <a:buClr>
                <a:schemeClr val="tx1"/>
              </a:buClr>
            </a:pPr>
            <a:r>
              <a:rPr lang="en-US" sz="2000" dirty="0"/>
              <a:t>Implicit and Explicit Attitudes Toward African Americans and Barack Obama Did Not Substantively Change During Obama’s Presidency</a:t>
            </a:r>
          </a:p>
          <a:p>
            <a:pPr>
              <a:buClr>
                <a:schemeClr val="tx1"/>
              </a:buClr>
            </a:pPr>
            <a:r>
              <a:rPr lang="en-US" sz="2000" dirty="0"/>
              <a:t>Health Care Providers Favor Heterosexual People over Lesbian and Gay People </a:t>
            </a:r>
          </a:p>
          <a:p>
            <a:pPr>
              <a:buClr>
                <a:schemeClr val="tx1"/>
              </a:buClr>
            </a:pPr>
            <a:r>
              <a:rPr lang="en-US" sz="2000" dirty="0"/>
              <a:t>Implicit Black-weapon Associations Weakened Over Time in Increasingly Multiethnic Metropolitan Areas</a:t>
            </a:r>
          </a:p>
          <a:p>
            <a:pPr>
              <a:buClr>
                <a:schemeClr val="tx1"/>
              </a:buClr>
            </a:pPr>
            <a:r>
              <a:rPr lang="en-US" sz="2000" dirty="0"/>
              <a:t>Attitudes Toward People with Intellectual Disability Associated with Integrated Sports Participation					</a:t>
            </a:r>
          </a:p>
          <a:p>
            <a:pPr>
              <a:buFontTx/>
              <a:buChar char="-"/>
            </a:pPr>
            <a:endParaRPr lang="en-US" sz="2000" dirty="0"/>
          </a:p>
          <a:p>
            <a:pPr marL="0" indent="0">
              <a:buNone/>
            </a:pPr>
            <a:r>
              <a:rPr lang="en-US" sz="900" dirty="0"/>
              <a:t>Source: Project Implicit</a:t>
            </a:r>
          </a:p>
          <a:p>
            <a:pPr marL="0" indent="0">
              <a:buNone/>
            </a:pPr>
            <a:endParaRPr lang="en-US" dirty="0"/>
          </a:p>
          <a:p>
            <a:pPr marL="0" indent="0">
              <a:buNone/>
            </a:pPr>
            <a:endParaRPr lang="en-US" dirty="0"/>
          </a:p>
          <a:p>
            <a:pPr marL="0" indent="0">
              <a:buNone/>
            </a:pPr>
            <a:r>
              <a:rPr lang="en-US" dirty="0"/>
              <a:t>	</a:t>
            </a:r>
          </a:p>
        </p:txBody>
      </p:sp>
      <p:sp>
        <p:nvSpPr>
          <p:cNvPr id="4" name="Slide Number Placeholder 3">
            <a:extLst>
              <a:ext uri="{FF2B5EF4-FFF2-40B4-BE49-F238E27FC236}">
                <a16:creationId xmlns:a16="http://schemas.microsoft.com/office/drawing/2014/main" id="{D6363D2D-A351-DCD1-1CCC-BEC1EB697A48}"/>
              </a:ext>
            </a:extLst>
          </p:cNvPr>
          <p:cNvSpPr>
            <a:spLocks noGrp="1"/>
          </p:cNvSpPr>
          <p:nvPr>
            <p:ph type="sldNum" sz="quarter" idx="4"/>
          </p:nvPr>
        </p:nvSpPr>
        <p:spPr/>
        <p:txBody>
          <a:bodyPr/>
          <a:lstStyle/>
          <a:p>
            <a:fld id="{FF5752C8-D011-A44F-A6E2-A1B2BF8B81E4}" type="slidenum">
              <a:rPr lang="en-US" smtClean="0"/>
              <a:pPr/>
              <a:t>50</a:t>
            </a:fld>
            <a:endParaRPr lang="en-US" dirty="0"/>
          </a:p>
        </p:txBody>
      </p:sp>
    </p:spTree>
    <p:extLst>
      <p:ext uri="{BB962C8B-B14F-4D97-AF65-F5344CB8AC3E}">
        <p14:creationId xmlns:p14="http://schemas.microsoft.com/office/powerpoint/2010/main" val="2933663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49068-F3C1-134C-E993-B6E682F493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F6879B-96FE-E742-9B8F-184C38F167A7}"/>
              </a:ext>
            </a:extLst>
          </p:cNvPr>
          <p:cNvSpPr>
            <a:spLocks noGrp="1"/>
          </p:cNvSpPr>
          <p:nvPr>
            <p:ph type="title"/>
          </p:nvPr>
        </p:nvSpPr>
        <p:spPr/>
        <p:txBody>
          <a:bodyPr/>
          <a:lstStyle/>
          <a:p>
            <a:r>
              <a:rPr lang="en-US" dirty="0">
                <a:solidFill>
                  <a:srgbClr val="0D7062"/>
                </a:solidFill>
              </a:rPr>
              <a:t>Avoiding Implicit Bias in Investigations and Hearings</a:t>
            </a:r>
          </a:p>
        </p:txBody>
      </p:sp>
      <p:sp>
        <p:nvSpPr>
          <p:cNvPr id="3" name="Content Placeholder 2">
            <a:extLst>
              <a:ext uri="{FF2B5EF4-FFF2-40B4-BE49-F238E27FC236}">
                <a16:creationId xmlns:a16="http://schemas.microsoft.com/office/drawing/2014/main" id="{0B08EFA4-7AC4-6C9A-069C-75DF52AD5635}"/>
              </a:ext>
            </a:extLst>
          </p:cNvPr>
          <p:cNvSpPr>
            <a:spLocks noGrp="1"/>
          </p:cNvSpPr>
          <p:nvPr>
            <p:ph idx="1"/>
          </p:nvPr>
        </p:nvSpPr>
        <p:spPr/>
        <p:txBody>
          <a:bodyPr/>
          <a:lstStyle/>
          <a:p>
            <a:pPr>
              <a:buClr>
                <a:schemeClr val="tx1"/>
              </a:buClr>
            </a:pPr>
            <a:r>
              <a:rPr lang="en-US" dirty="0"/>
              <a:t>Creating and recognizing associations</a:t>
            </a:r>
          </a:p>
          <a:p>
            <a:pPr lvl="1">
              <a:buClr>
                <a:schemeClr val="tx1"/>
              </a:buClr>
            </a:pPr>
            <a:r>
              <a:rPr lang="en-US" dirty="0"/>
              <a:t>Know your campus</a:t>
            </a:r>
          </a:p>
          <a:p>
            <a:pPr lvl="1">
              <a:buClr>
                <a:schemeClr val="tx1"/>
              </a:buClr>
            </a:pPr>
            <a:r>
              <a:rPr lang="en-US" dirty="0"/>
              <a:t>Do not make assumptions about the parties/witnesses </a:t>
            </a:r>
            <a:r>
              <a:rPr lang="en-US" dirty="0">
                <a:sym typeface="Wingdings" panose="05000000000000000000" pitchFamily="2" charset="2"/>
              </a:rPr>
              <a:t> instead ask them about their though process, decision</a:t>
            </a:r>
          </a:p>
          <a:p>
            <a:pPr marL="342891" lvl="1" indent="0">
              <a:buNone/>
            </a:pPr>
            <a:endParaRPr lang="en-US" dirty="0">
              <a:sym typeface="Wingdings" panose="05000000000000000000" pitchFamily="2" charset="2"/>
            </a:endParaRPr>
          </a:p>
          <a:p>
            <a:pPr>
              <a:buClr>
                <a:schemeClr val="tx1"/>
              </a:buClr>
            </a:pPr>
            <a:r>
              <a:rPr lang="en-US" dirty="0"/>
              <a:t>Minimize bias in decision-making</a:t>
            </a:r>
          </a:p>
          <a:p>
            <a:pPr lvl="1">
              <a:buClr>
                <a:schemeClr val="tx1"/>
              </a:buClr>
            </a:pPr>
            <a:r>
              <a:rPr lang="en-US" dirty="0"/>
              <a:t>Articulate the basis of your finding</a:t>
            </a:r>
          </a:p>
          <a:p>
            <a:pPr lvl="1">
              <a:buClr>
                <a:schemeClr val="tx1"/>
              </a:buClr>
            </a:pPr>
            <a:r>
              <a:rPr lang="en-US" dirty="0"/>
              <a:t>Scrutinize your conclusions for implicit bias</a:t>
            </a:r>
          </a:p>
          <a:p>
            <a:pPr lvl="1">
              <a:buClr>
                <a:schemeClr val="tx1"/>
              </a:buClr>
            </a:pPr>
            <a:r>
              <a:rPr lang="en-US" dirty="0"/>
              <a:t>Share your reasoning with others</a:t>
            </a:r>
          </a:p>
        </p:txBody>
      </p:sp>
      <p:sp>
        <p:nvSpPr>
          <p:cNvPr id="4" name="Slide Number Placeholder 3">
            <a:extLst>
              <a:ext uri="{FF2B5EF4-FFF2-40B4-BE49-F238E27FC236}">
                <a16:creationId xmlns:a16="http://schemas.microsoft.com/office/drawing/2014/main" id="{20A1BEB0-FBAD-7A29-7A47-858F762F362F}"/>
              </a:ext>
            </a:extLst>
          </p:cNvPr>
          <p:cNvSpPr>
            <a:spLocks noGrp="1"/>
          </p:cNvSpPr>
          <p:nvPr>
            <p:ph type="sldNum" sz="quarter" idx="4"/>
          </p:nvPr>
        </p:nvSpPr>
        <p:spPr/>
        <p:txBody>
          <a:bodyPr/>
          <a:lstStyle/>
          <a:p>
            <a:fld id="{FF5752C8-D011-A44F-A6E2-A1B2BF8B81E4}" type="slidenum">
              <a:rPr lang="en-US" smtClean="0"/>
              <a:pPr/>
              <a:t>51</a:t>
            </a:fld>
            <a:endParaRPr lang="en-US" dirty="0"/>
          </a:p>
        </p:txBody>
      </p:sp>
    </p:spTree>
    <p:extLst>
      <p:ext uri="{BB962C8B-B14F-4D97-AF65-F5344CB8AC3E}">
        <p14:creationId xmlns:p14="http://schemas.microsoft.com/office/powerpoint/2010/main" val="6537081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A29B9-8F87-FDBB-A649-D9CDB37DA7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F394F-5742-4F2D-15ED-089E2B9A7259}"/>
              </a:ext>
            </a:extLst>
          </p:cNvPr>
          <p:cNvSpPr>
            <a:spLocks noGrp="1"/>
          </p:cNvSpPr>
          <p:nvPr>
            <p:ph type="title"/>
          </p:nvPr>
        </p:nvSpPr>
        <p:spPr/>
        <p:txBody>
          <a:bodyPr/>
          <a:lstStyle/>
          <a:p>
            <a:r>
              <a:rPr lang="en-US" dirty="0">
                <a:solidFill>
                  <a:srgbClr val="0D7062"/>
                </a:solidFill>
              </a:rPr>
              <a:t>The Effects of Trauma</a:t>
            </a:r>
          </a:p>
        </p:txBody>
      </p:sp>
      <p:sp>
        <p:nvSpPr>
          <p:cNvPr id="3" name="Content Placeholder 2">
            <a:extLst>
              <a:ext uri="{FF2B5EF4-FFF2-40B4-BE49-F238E27FC236}">
                <a16:creationId xmlns:a16="http://schemas.microsoft.com/office/drawing/2014/main" id="{54609630-17C8-2C80-4884-83046B039E31}"/>
              </a:ext>
            </a:extLst>
          </p:cNvPr>
          <p:cNvSpPr>
            <a:spLocks noGrp="1"/>
          </p:cNvSpPr>
          <p:nvPr>
            <p:ph idx="1"/>
          </p:nvPr>
        </p:nvSpPr>
        <p:spPr>
          <a:xfrm>
            <a:off x="389966" y="1420892"/>
            <a:ext cx="8377517" cy="4635034"/>
          </a:xfrm>
        </p:spPr>
        <p:txBody>
          <a:bodyPr/>
          <a:lstStyle/>
          <a:p>
            <a:pPr>
              <a:buClr>
                <a:schemeClr val="tx1"/>
              </a:buClr>
            </a:pPr>
            <a:r>
              <a:rPr lang="en-US" dirty="0"/>
              <a:t>Trauma MAY impact:</a:t>
            </a:r>
          </a:p>
          <a:p>
            <a:pPr lvl="1">
              <a:buClr>
                <a:schemeClr val="tx1"/>
              </a:buClr>
            </a:pPr>
            <a:r>
              <a:rPr lang="en-US" dirty="0"/>
              <a:t>Ability to remember</a:t>
            </a:r>
          </a:p>
          <a:p>
            <a:pPr lvl="1">
              <a:buClr>
                <a:schemeClr val="tx1"/>
              </a:buClr>
            </a:pPr>
            <a:r>
              <a:rPr lang="en-US" dirty="0"/>
              <a:t>Feelings of blame/shame</a:t>
            </a:r>
          </a:p>
          <a:p>
            <a:pPr lvl="1">
              <a:buClr>
                <a:schemeClr val="tx1"/>
              </a:buClr>
            </a:pPr>
            <a:r>
              <a:rPr lang="en-US" dirty="0"/>
              <a:t>Brain function </a:t>
            </a:r>
            <a:r>
              <a:rPr lang="en-US" dirty="0">
                <a:sym typeface="Wingdings" panose="05000000000000000000" pitchFamily="2" charset="2"/>
              </a:rPr>
              <a:t> reactions to traumatic event</a:t>
            </a:r>
          </a:p>
          <a:p>
            <a:pPr>
              <a:buClr>
                <a:schemeClr val="tx1"/>
              </a:buClr>
            </a:pPr>
            <a:r>
              <a:rPr lang="en-US" dirty="0">
                <a:sym typeface="Wingdings" panose="05000000000000000000" pitchFamily="2" charset="2"/>
              </a:rPr>
              <a:t>During a traumatic event, victims may experience</a:t>
            </a:r>
          </a:p>
          <a:p>
            <a:pPr lvl="1">
              <a:buClr>
                <a:schemeClr val="tx1"/>
              </a:buClr>
            </a:pPr>
            <a:r>
              <a:rPr lang="en-US" dirty="0">
                <a:sym typeface="Wingdings" panose="05000000000000000000" pitchFamily="2" charset="2"/>
              </a:rPr>
              <a:t>Self-protective habits</a:t>
            </a:r>
          </a:p>
          <a:p>
            <a:pPr lvl="1">
              <a:buClr>
                <a:schemeClr val="tx1"/>
              </a:buClr>
            </a:pPr>
            <a:r>
              <a:rPr lang="en-US" dirty="0">
                <a:sym typeface="Wingdings" panose="05000000000000000000" pitchFamily="2" charset="2"/>
              </a:rPr>
              <a:t>Dissociation</a:t>
            </a:r>
          </a:p>
          <a:p>
            <a:pPr lvl="1">
              <a:buClr>
                <a:schemeClr val="tx1"/>
              </a:buClr>
            </a:pPr>
            <a:r>
              <a:rPr lang="en-US" dirty="0">
                <a:sym typeface="Wingdings" panose="05000000000000000000" pitchFamily="2" charset="2"/>
              </a:rPr>
              <a:t>Immobility</a:t>
            </a:r>
          </a:p>
          <a:p>
            <a:pPr>
              <a:buClr>
                <a:schemeClr val="tx1"/>
              </a:buClr>
            </a:pPr>
            <a:r>
              <a:rPr lang="en-US" dirty="0">
                <a:sym typeface="Wingdings" panose="05000000000000000000" pitchFamily="2" charset="2"/>
              </a:rPr>
              <a:t>Response to trauma may be shaped by childhood/other prior experiences</a:t>
            </a:r>
          </a:p>
          <a:p>
            <a:pPr lvl="1">
              <a:buClr>
                <a:schemeClr val="tx1"/>
              </a:buClr>
            </a:pPr>
            <a:r>
              <a:rPr lang="en-US" dirty="0">
                <a:sym typeface="Wingdings" panose="05000000000000000000" pitchFamily="2" charset="2"/>
              </a:rPr>
              <a:t>You may not know about/be able to predict responses</a:t>
            </a:r>
          </a:p>
          <a:p>
            <a:pPr lvl="1"/>
            <a:endParaRPr lang="en-US" dirty="0">
              <a:sym typeface="Wingdings" panose="05000000000000000000" pitchFamily="2" charset="2"/>
            </a:endParaRPr>
          </a:p>
          <a:p>
            <a:pPr>
              <a:buClr>
                <a:schemeClr val="tx1"/>
              </a:buClr>
            </a:pPr>
            <a:r>
              <a:rPr lang="en-US" dirty="0">
                <a:sym typeface="Wingdings" panose="05000000000000000000" pitchFamily="2" charset="2"/>
              </a:rPr>
              <a:t>REGARDLESS of trauma, memory may be unreliable</a:t>
            </a:r>
          </a:p>
          <a:p>
            <a:pPr lvl="1">
              <a:buClr>
                <a:schemeClr val="tx1"/>
              </a:buClr>
            </a:pPr>
            <a:r>
              <a:rPr lang="en-US" dirty="0">
                <a:sym typeface="Wingdings" panose="05000000000000000000" pitchFamily="2" charset="2"/>
              </a:rPr>
              <a:t>The brain does not operate like a video camera</a:t>
            </a:r>
          </a:p>
          <a:p>
            <a:pPr lvl="1">
              <a:buClr>
                <a:schemeClr val="tx1"/>
              </a:buClr>
            </a:pPr>
            <a:r>
              <a:rPr lang="en-US" dirty="0">
                <a:sym typeface="Wingdings" panose="05000000000000000000" pitchFamily="2" charset="2"/>
              </a:rPr>
              <a:t>Memories impacted by state of mind, perspective</a:t>
            </a:r>
          </a:p>
        </p:txBody>
      </p:sp>
      <p:sp>
        <p:nvSpPr>
          <p:cNvPr id="4" name="Slide Number Placeholder 3">
            <a:extLst>
              <a:ext uri="{FF2B5EF4-FFF2-40B4-BE49-F238E27FC236}">
                <a16:creationId xmlns:a16="http://schemas.microsoft.com/office/drawing/2014/main" id="{4C8907F6-06BD-A1E8-DC9F-5129DC0B4999}"/>
              </a:ext>
            </a:extLst>
          </p:cNvPr>
          <p:cNvSpPr>
            <a:spLocks noGrp="1"/>
          </p:cNvSpPr>
          <p:nvPr>
            <p:ph type="sldNum" sz="quarter" idx="4"/>
          </p:nvPr>
        </p:nvSpPr>
        <p:spPr/>
        <p:txBody>
          <a:bodyPr/>
          <a:lstStyle/>
          <a:p>
            <a:fld id="{FF5752C8-D011-A44F-A6E2-A1B2BF8B81E4}" type="slidenum">
              <a:rPr lang="en-US" smtClean="0"/>
              <a:pPr/>
              <a:t>52</a:t>
            </a:fld>
            <a:endParaRPr lang="en-US" dirty="0"/>
          </a:p>
        </p:txBody>
      </p:sp>
    </p:spTree>
    <p:extLst>
      <p:ext uri="{BB962C8B-B14F-4D97-AF65-F5344CB8AC3E}">
        <p14:creationId xmlns:p14="http://schemas.microsoft.com/office/powerpoint/2010/main" val="2965593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6E106-2617-886F-D78D-7BC1CEF6A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6F787-390A-C578-54D1-6630499C683C}"/>
              </a:ext>
            </a:extLst>
          </p:cNvPr>
          <p:cNvSpPr>
            <a:spLocks noGrp="1"/>
          </p:cNvSpPr>
          <p:nvPr>
            <p:ph type="title"/>
          </p:nvPr>
        </p:nvSpPr>
        <p:spPr/>
        <p:txBody>
          <a:bodyPr/>
          <a:lstStyle/>
          <a:p>
            <a:r>
              <a:rPr lang="en-US" dirty="0">
                <a:solidFill>
                  <a:srgbClr val="0D7062"/>
                </a:solidFill>
              </a:rPr>
              <a:t>Trauma-Informed Investigations </a:t>
            </a:r>
          </a:p>
        </p:txBody>
      </p:sp>
      <p:sp>
        <p:nvSpPr>
          <p:cNvPr id="3" name="Content Placeholder 2">
            <a:extLst>
              <a:ext uri="{FF2B5EF4-FFF2-40B4-BE49-F238E27FC236}">
                <a16:creationId xmlns:a16="http://schemas.microsoft.com/office/drawing/2014/main" id="{035CA1EA-5FF6-7037-B686-06DFCD9525CA}"/>
              </a:ext>
            </a:extLst>
          </p:cNvPr>
          <p:cNvSpPr>
            <a:spLocks noGrp="1"/>
          </p:cNvSpPr>
          <p:nvPr>
            <p:ph idx="1"/>
          </p:nvPr>
        </p:nvSpPr>
        <p:spPr/>
        <p:txBody>
          <a:bodyPr/>
          <a:lstStyle/>
          <a:p>
            <a:pPr>
              <a:buClr>
                <a:schemeClr val="tx1"/>
              </a:buClr>
            </a:pPr>
            <a:r>
              <a:rPr lang="en-US" dirty="0">
                <a:sym typeface="Wingdings" panose="05000000000000000000" pitchFamily="2" charset="2"/>
              </a:rPr>
              <a:t>Avoid the appearance of judgment</a:t>
            </a:r>
          </a:p>
          <a:p>
            <a:pPr>
              <a:buClr>
                <a:schemeClr val="tx1"/>
              </a:buClr>
            </a:pPr>
            <a:r>
              <a:rPr lang="en-US" dirty="0">
                <a:sym typeface="Wingdings" panose="05000000000000000000" pitchFamily="2" charset="2"/>
              </a:rPr>
              <a:t>Be curious – ask questions to understand the situation</a:t>
            </a:r>
          </a:p>
          <a:p>
            <a:pPr>
              <a:buClr>
                <a:schemeClr val="tx1"/>
              </a:buClr>
            </a:pPr>
            <a:r>
              <a:rPr lang="en-US" dirty="0">
                <a:sym typeface="Wingdings" panose="05000000000000000000" pitchFamily="2" charset="2"/>
              </a:rPr>
              <a:t>Allow space for emotions</a:t>
            </a:r>
          </a:p>
          <a:p>
            <a:pPr>
              <a:buClr>
                <a:schemeClr val="tx1"/>
              </a:buClr>
            </a:pPr>
            <a:r>
              <a:rPr lang="en-US" dirty="0">
                <a:sym typeface="Wingdings" panose="05000000000000000000" pitchFamily="2" charset="2"/>
              </a:rPr>
              <a:t>Allow support/items to put interviewee at ease</a:t>
            </a:r>
          </a:p>
          <a:p>
            <a:pPr>
              <a:buClr>
                <a:schemeClr val="tx1"/>
              </a:buClr>
            </a:pPr>
            <a:r>
              <a:rPr lang="en-US" dirty="0">
                <a:sym typeface="Wingdings" panose="05000000000000000000" pitchFamily="2" charset="2"/>
              </a:rPr>
              <a:t>Recognize that you may never see all of the pieces of the puzzle</a:t>
            </a: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r>
              <a:rPr lang="en-US" dirty="0">
                <a:sym typeface="Wingdings" panose="05000000000000000000" pitchFamily="2" charset="2"/>
              </a:rPr>
              <a:t>EVALUATE THE EVIDENCE THAT YOU HAVE, NOT THE EVIDENCE YOU DO NOT HAVE</a:t>
            </a:r>
          </a:p>
          <a:p>
            <a:pPr>
              <a:buClr>
                <a:schemeClr val="tx1"/>
              </a:buClr>
              <a:buFontTx/>
              <a:buChar char="-"/>
            </a:pPr>
            <a:r>
              <a:rPr lang="en-US" dirty="0">
                <a:sym typeface="Wingdings" panose="05000000000000000000" pitchFamily="2" charset="2"/>
              </a:rPr>
              <a:t>Indications of trauma are part of the puzzle but, on their own, do not necessarily mean that a Policy violation occurred</a:t>
            </a:r>
          </a:p>
          <a:p>
            <a:endParaRPr lang="en-US" dirty="0">
              <a:sym typeface="Wingdings" panose="05000000000000000000" pitchFamily="2" charset="2"/>
            </a:endParaRPr>
          </a:p>
          <a:p>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p:txBody>
      </p:sp>
      <p:sp>
        <p:nvSpPr>
          <p:cNvPr id="4" name="Slide Number Placeholder 3">
            <a:extLst>
              <a:ext uri="{FF2B5EF4-FFF2-40B4-BE49-F238E27FC236}">
                <a16:creationId xmlns:a16="http://schemas.microsoft.com/office/drawing/2014/main" id="{3E89A9EA-7566-A9D0-C52E-065AEDA4458D}"/>
              </a:ext>
            </a:extLst>
          </p:cNvPr>
          <p:cNvSpPr>
            <a:spLocks noGrp="1"/>
          </p:cNvSpPr>
          <p:nvPr>
            <p:ph type="sldNum" sz="quarter" idx="4"/>
          </p:nvPr>
        </p:nvSpPr>
        <p:spPr/>
        <p:txBody>
          <a:bodyPr/>
          <a:lstStyle/>
          <a:p>
            <a:fld id="{FF5752C8-D011-A44F-A6E2-A1B2BF8B81E4}" type="slidenum">
              <a:rPr lang="en-US" smtClean="0"/>
              <a:pPr/>
              <a:t>53</a:t>
            </a:fld>
            <a:endParaRPr lang="en-US" dirty="0"/>
          </a:p>
        </p:txBody>
      </p:sp>
    </p:spTree>
    <p:extLst>
      <p:ext uri="{BB962C8B-B14F-4D97-AF65-F5344CB8AC3E}">
        <p14:creationId xmlns:p14="http://schemas.microsoft.com/office/powerpoint/2010/main" val="25745122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AFF03-91B1-9402-8C81-77168DD3AB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31E327-B621-BD4E-60FB-5A766F038D09}"/>
              </a:ext>
            </a:extLst>
          </p:cNvPr>
          <p:cNvSpPr>
            <a:spLocks noGrp="1"/>
          </p:cNvSpPr>
          <p:nvPr>
            <p:ph type="title"/>
          </p:nvPr>
        </p:nvSpPr>
        <p:spPr/>
        <p:txBody>
          <a:bodyPr/>
          <a:lstStyle/>
          <a:p>
            <a:r>
              <a:rPr lang="en-US" dirty="0">
                <a:solidFill>
                  <a:srgbClr val="0D7062"/>
                </a:solidFill>
              </a:rPr>
              <a:t>Writing Reports – Sample Outline</a:t>
            </a:r>
          </a:p>
        </p:txBody>
      </p:sp>
      <p:sp>
        <p:nvSpPr>
          <p:cNvPr id="3" name="Content Placeholder 2">
            <a:extLst>
              <a:ext uri="{FF2B5EF4-FFF2-40B4-BE49-F238E27FC236}">
                <a16:creationId xmlns:a16="http://schemas.microsoft.com/office/drawing/2014/main" id="{E7EADCBA-CE39-C723-7831-72CEC3427CF1}"/>
              </a:ext>
            </a:extLst>
          </p:cNvPr>
          <p:cNvSpPr>
            <a:spLocks noGrp="1"/>
          </p:cNvSpPr>
          <p:nvPr>
            <p:ph idx="1"/>
          </p:nvPr>
        </p:nvSpPr>
        <p:spPr/>
        <p:txBody>
          <a:bodyPr/>
          <a:lstStyle/>
          <a:p>
            <a:pPr marL="400050" lvl="0" indent="-400050">
              <a:buClr>
                <a:schemeClr val="tx1"/>
              </a:buClr>
              <a:buFont typeface="+mj-lt"/>
              <a:buAutoNum type="romanUcPeriod"/>
            </a:pPr>
            <a:r>
              <a:rPr lang="en-US" dirty="0"/>
              <a:t>Executive summary/intro</a:t>
            </a:r>
          </a:p>
          <a:p>
            <a:pPr marL="400050" lvl="0" indent="-400050">
              <a:buClr>
                <a:schemeClr val="tx1"/>
              </a:buClr>
              <a:buFont typeface="+mj-lt"/>
              <a:buAutoNum type="romanUcPeriod"/>
            </a:pPr>
            <a:r>
              <a:rPr lang="en-US" dirty="0"/>
              <a:t>Procedural Steps</a:t>
            </a:r>
          </a:p>
          <a:p>
            <a:pPr marL="742941" lvl="1" indent="-400050">
              <a:buClr>
                <a:schemeClr val="tx1"/>
              </a:buClr>
              <a:buFont typeface="+mj-lt"/>
              <a:buAutoNum type="alphaLcPeriod"/>
            </a:pPr>
            <a:r>
              <a:rPr lang="en-US" sz="1600" dirty="0"/>
              <a:t>Every step between filing of complaint and issuing of report</a:t>
            </a:r>
          </a:p>
          <a:p>
            <a:pPr marL="742941" lvl="1" indent="-400050">
              <a:buClr>
                <a:schemeClr val="tx1"/>
              </a:buClr>
              <a:buFont typeface="+mj-lt"/>
              <a:buAutoNum type="alphaLcPeriod"/>
            </a:pPr>
            <a:r>
              <a:rPr lang="en-US" sz="1600" dirty="0"/>
              <a:t>Notice, witness interviews, case file shared, etc.</a:t>
            </a:r>
          </a:p>
          <a:p>
            <a:pPr marL="400050" lvl="0" indent="-400050">
              <a:buClr>
                <a:schemeClr val="tx1"/>
              </a:buClr>
              <a:buFont typeface="+mj-lt"/>
              <a:buAutoNum type="romanUcPeriod"/>
            </a:pPr>
            <a:r>
              <a:rPr lang="en-US" dirty="0"/>
              <a:t>Applicable Policy Sections</a:t>
            </a:r>
          </a:p>
          <a:p>
            <a:pPr marL="400050" lvl="0" indent="-400050">
              <a:buClr>
                <a:schemeClr val="tx1"/>
              </a:buClr>
              <a:buFont typeface="+mj-lt"/>
              <a:buAutoNum type="romanUcPeriod"/>
            </a:pPr>
            <a:r>
              <a:rPr lang="en-US" dirty="0"/>
              <a:t>Summary &amp; assessment of evidence</a:t>
            </a:r>
          </a:p>
          <a:p>
            <a:pPr marL="400050" lvl="0" indent="-400050">
              <a:buClr>
                <a:schemeClr val="tx1"/>
              </a:buClr>
              <a:buFont typeface="+mj-lt"/>
              <a:buAutoNum type="romanUcPeriod"/>
            </a:pPr>
            <a:r>
              <a:rPr lang="en-US" dirty="0"/>
              <a:t>Conclusion/Determination and Next Steps</a:t>
            </a:r>
          </a:p>
          <a:p>
            <a:pPr marL="742941" lvl="1" indent="-400050">
              <a:buClr>
                <a:schemeClr val="tx1"/>
              </a:buClr>
              <a:buFont typeface="+mj-lt"/>
              <a:buAutoNum type="alphaLcPeriod"/>
            </a:pPr>
            <a:r>
              <a:rPr lang="en-US" sz="1600" dirty="0"/>
              <a:t>Investigative report – who will you provide report to</a:t>
            </a:r>
          </a:p>
          <a:p>
            <a:pPr marL="742941" lvl="1" indent="-400050">
              <a:buClr>
                <a:schemeClr val="tx1"/>
              </a:buClr>
              <a:buFont typeface="+mj-lt"/>
              <a:buAutoNum type="alphaLcPeriod"/>
            </a:pPr>
            <a:r>
              <a:rPr lang="en-US" sz="1600" dirty="0"/>
              <a:t>Hearing report – include determination, sanctions (including who will implement), remedial measures, and appeal rights</a:t>
            </a:r>
          </a:p>
          <a:p>
            <a:endParaRPr lang="en-US" dirty="0"/>
          </a:p>
        </p:txBody>
      </p:sp>
      <p:sp>
        <p:nvSpPr>
          <p:cNvPr id="4" name="Slide Number Placeholder 3">
            <a:extLst>
              <a:ext uri="{FF2B5EF4-FFF2-40B4-BE49-F238E27FC236}">
                <a16:creationId xmlns:a16="http://schemas.microsoft.com/office/drawing/2014/main" id="{EE3BC0C1-5A22-F152-520D-81828954B3BF}"/>
              </a:ext>
            </a:extLst>
          </p:cNvPr>
          <p:cNvSpPr>
            <a:spLocks noGrp="1"/>
          </p:cNvSpPr>
          <p:nvPr>
            <p:ph type="sldNum" sz="quarter" idx="4"/>
          </p:nvPr>
        </p:nvSpPr>
        <p:spPr/>
        <p:txBody>
          <a:bodyPr/>
          <a:lstStyle/>
          <a:p>
            <a:fld id="{FF5752C8-D011-A44F-A6E2-A1B2BF8B81E4}" type="slidenum">
              <a:rPr lang="en-US" smtClean="0"/>
              <a:pPr/>
              <a:t>54</a:t>
            </a:fld>
            <a:endParaRPr lang="en-US" dirty="0"/>
          </a:p>
        </p:txBody>
      </p:sp>
    </p:spTree>
    <p:extLst>
      <p:ext uri="{BB962C8B-B14F-4D97-AF65-F5344CB8AC3E}">
        <p14:creationId xmlns:p14="http://schemas.microsoft.com/office/powerpoint/2010/main" val="35192550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1D787-613E-2C8D-26DC-A1AB1B65A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198542-14EB-A89F-8E4D-55E5CE375701}"/>
              </a:ext>
            </a:extLst>
          </p:cNvPr>
          <p:cNvSpPr>
            <a:spLocks noGrp="1"/>
          </p:cNvSpPr>
          <p:nvPr>
            <p:ph type="title"/>
          </p:nvPr>
        </p:nvSpPr>
        <p:spPr/>
        <p:txBody>
          <a:bodyPr/>
          <a:lstStyle/>
          <a:p>
            <a:r>
              <a:rPr lang="en-US" dirty="0">
                <a:solidFill>
                  <a:srgbClr val="0D7062"/>
                </a:solidFill>
              </a:rPr>
              <a:t>Writing Reports – Best Practices</a:t>
            </a:r>
          </a:p>
        </p:txBody>
      </p:sp>
      <p:graphicFrame>
        <p:nvGraphicFramePr>
          <p:cNvPr id="5" name="Content Placeholder 4">
            <a:extLst>
              <a:ext uri="{FF2B5EF4-FFF2-40B4-BE49-F238E27FC236}">
                <a16:creationId xmlns:a16="http://schemas.microsoft.com/office/drawing/2014/main" id="{CA6823AA-0CB3-7080-6A0A-0675893A6A80}"/>
              </a:ext>
            </a:extLst>
          </p:cNvPr>
          <p:cNvGraphicFramePr>
            <a:graphicFrameLocks noGrp="1"/>
          </p:cNvGraphicFramePr>
          <p:nvPr>
            <p:ph idx="1"/>
            <p:extLst>
              <p:ext uri="{D42A27DB-BD31-4B8C-83A1-F6EECF244321}">
                <p14:modId xmlns:p14="http://schemas.microsoft.com/office/powerpoint/2010/main" val="3309288296"/>
              </p:ext>
            </p:extLst>
          </p:nvPr>
        </p:nvGraphicFramePr>
        <p:xfrm>
          <a:off x="389966" y="1146642"/>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03C8DD40-DC5D-7BFE-00FE-65E2A0865C26}"/>
              </a:ext>
            </a:extLst>
          </p:cNvPr>
          <p:cNvSpPr>
            <a:spLocks noGrp="1"/>
          </p:cNvSpPr>
          <p:nvPr>
            <p:ph type="sldNum" sz="quarter" idx="4"/>
          </p:nvPr>
        </p:nvSpPr>
        <p:spPr/>
        <p:txBody>
          <a:bodyPr/>
          <a:lstStyle/>
          <a:p>
            <a:fld id="{FF5752C8-D011-A44F-A6E2-A1B2BF8B81E4}" type="slidenum">
              <a:rPr lang="en-US" smtClean="0"/>
              <a:pPr/>
              <a:t>55</a:t>
            </a:fld>
            <a:endParaRPr lang="en-US" dirty="0"/>
          </a:p>
        </p:txBody>
      </p:sp>
    </p:spTree>
    <p:extLst>
      <p:ext uri="{BB962C8B-B14F-4D97-AF65-F5344CB8AC3E}">
        <p14:creationId xmlns:p14="http://schemas.microsoft.com/office/powerpoint/2010/main" val="3747506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D3D62-5C89-AA50-1145-0441A66E4E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0D68C-D259-BF7C-4609-6611589F50DB}"/>
              </a:ext>
            </a:extLst>
          </p:cNvPr>
          <p:cNvSpPr>
            <a:spLocks noGrp="1"/>
          </p:cNvSpPr>
          <p:nvPr>
            <p:ph type="title"/>
          </p:nvPr>
        </p:nvSpPr>
        <p:spPr/>
        <p:txBody>
          <a:bodyPr/>
          <a:lstStyle/>
          <a:p>
            <a:r>
              <a:rPr lang="en-US" dirty="0">
                <a:solidFill>
                  <a:srgbClr val="0D7062"/>
                </a:solidFill>
              </a:rPr>
              <a:t>Writing Reports – Exercise</a:t>
            </a:r>
          </a:p>
        </p:txBody>
      </p:sp>
      <p:graphicFrame>
        <p:nvGraphicFramePr>
          <p:cNvPr id="6" name="Content Placeholder 5">
            <a:extLst>
              <a:ext uri="{FF2B5EF4-FFF2-40B4-BE49-F238E27FC236}">
                <a16:creationId xmlns:a16="http://schemas.microsoft.com/office/drawing/2014/main" id="{C14A030F-18C7-388B-1481-3A8A8483E8B5}"/>
              </a:ext>
            </a:extLst>
          </p:cNvPr>
          <p:cNvGraphicFramePr>
            <a:graphicFrameLocks noGrp="1"/>
          </p:cNvGraphicFramePr>
          <p:nvPr>
            <p:ph idx="1"/>
            <p:extLst>
              <p:ext uri="{D42A27DB-BD31-4B8C-83A1-F6EECF244321}">
                <p14:modId xmlns:p14="http://schemas.microsoft.com/office/powerpoint/2010/main" val="1753971943"/>
              </p:ext>
            </p:extLst>
          </p:nvPr>
        </p:nvGraphicFramePr>
        <p:xfrm>
          <a:off x="379880" y="1327617"/>
          <a:ext cx="8377517" cy="4635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3F58D82-6466-069C-B446-FF30D513070D}"/>
              </a:ext>
            </a:extLst>
          </p:cNvPr>
          <p:cNvSpPr>
            <a:spLocks noGrp="1"/>
          </p:cNvSpPr>
          <p:nvPr>
            <p:ph type="sldNum" sz="quarter" idx="4"/>
          </p:nvPr>
        </p:nvSpPr>
        <p:spPr/>
        <p:txBody>
          <a:bodyPr/>
          <a:lstStyle/>
          <a:p>
            <a:fld id="{FF5752C8-D011-A44F-A6E2-A1B2BF8B81E4}" type="slidenum">
              <a:rPr lang="en-US" smtClean="0"/>
              <a:pPr/>
              <a:t>56</a:t>
            </a:fld>
            <a:endParaRPr lang="en-US" dirty="0"/>
          </a:p>
        </p:txBody>
      </p:sp>
    </p:spTree>
    <p:extLst>
      <p:ext uri="{BB962C8B-B14F-4D97-AF65-F5344CB8AC3E}">
        <p14:creationId xmlns:p14="http://schemas.microsoft.com/office/powerpoint/2010/main" val="39873423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74A28-6991-9D82-A60E-B65CB7471E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74CC85-2CFE-B8AF-B121-7B2A7E25A292}"/>
              </a:ext>
            </a:extLst>
          </p:cNvPr>
          <p:cNvSpPr>
            <a:spLocks noGrp="1"/>
          </p:cNvSpPr>
          <p:nvPr>
            <p:ph type="title"/>
          </p:nvPr>
        </p:nvSpPr>
        <p:spPr/>
        <p:txBody>
          <a:bodyPr/>
          <a:lstStyle/>
          <a:p>
            <a:r>
              <a:rPr lang="en-US" dirty="0">
                <a:solidFill>
                  <a:srgbClr val="0D7062"/>
                </a:solidFill>
              </a:rPr>
              <a:t>Writing Reports – Exercise</a:t>
            </a:r>
          </a:p>
        </p:txBody>
      </p:sp>
      <p:sp>
        <p:nvSpPr>
          <p:cNvPr id="3" name="Content Placeholder 2">
            <a:extLst>
              <a:ext uri="{FF2B5EF4-FFF2-40B4-BE49-F238E27FC236}">
                <a16:creationId xmlns:a16="http://schemas.microsoft.com/office/drawing/2014/main" id="{62E6E601-4B58-1F08-BA62-2CB04F779735}"/>
              </a:ext>
            </a:extLst>
          </p:cNvPr>
          <p:cNvSpPr>
            <a:spLocks noGrp="1"/>
          </p:cNvSpPr>
          <p:nvPr>
            <p:ph idx="1"/>
          </p:nvPr>
        </p:nvSpPr>
        <p:spPr/>
        <p:txBody>
          <a:bodyPr/>
          <a:lstStyle/>
          <a:p>
            <a:pPr marL="400050" indent="-400050">
              <a:buClr>
                <a:schemeClr val="tx1"/>
              </a:buClr>
              <a:buFont typeface="+mj-lt"/>
              <a:buAutoNum type="romanUcPeriod"/>
            </a:pPr>
            <a:r>
              <a:rPr lang="en-US" dirty="0"/>
              <a:t>Summary &amp; assessment of evidence</a:t>
            </a:r>
          </a:p>
          <a:p>
            <a:pPr marL="400050" lvl="0" indent="-400050">
              <a:buClr>
                <a:schemeClr val="tx1"/>
              </a:buClr>
              <a:buFont typeface="+mj-lt"/>
              <a:buAutoNum type="romanUcPeriod"/>
            </a:pPr>
            <a:r>
              <a:rPr lang="en-US" dirty="0"/>
              <a:t>Background information about the parties</a:t>
            </a:r>
          </a:p>
          <a:p>
            <a:pPr marL="400050" lvl="0" indent="-400050">
              <a:buClr>
                <a:schemeClr val="tx1"/>
              </a:buClr>
              <a:buFont typeface="+mj-lt"/>
              <a:buAutoNum type="romanUcPeriod"/>
            </a:pPr>
            <a:r>
              <a:rPr lang="en-US" dirty="0"/>
              <a:t>Information about the party</a:t>
            </a:r>
          </a:p>
          <a:p>
            <a:pPr marL="742941" lvl="1" indent="-400050">
              <a:buClr>
                <a:schemeClr val="tx1"/>
              </a:buClr>
              <a:buFont typeface="+mj-lt"/>
              <a:buAutoNum type="alphaLcPeriod"/>
            </a:pPr>
            <a:r>
              <a:rPr lang="en-US" sz="1600" dirty="0"/>
              <a:t>MaryAnne’s account</a:t>
            </a:r>
          </a:p>
          <a:p>
            <a:pPr marL="742941" lvl="1" indent="-400050">
              <a:buClr>
                <a:schemeClr val="tx1"/>
              </a:buClr>
              <a:buFont typeface="+mj-lt"/>
              <a:buAutoNum type="alphaLcPeriod"/>
            </a:pPr>
            <a:r>
              <a:rPr lang="en-US" sz="1600" dirty="0"/>
              <a:t>Logan’s account</a:t>
            </a:r>
          </a:p>
          <a:p>
            <a:pPr marL="742941" lvl="1" indent="-400050">
              <a:buClr>
                <a:schemeClr val="tx1"/>
              </a:buClr>
              <a:buFont typeface="+mj-lt"/>
              <a:buAutoNum type="alphaLcPeriod"/>
            </a:pPr>
            <a:r>
              <a:rPr lang="en-US" sz="1600" dirty="0"/>
              <a:t>Witness accounts</a:t>
            </a:r>
          </a:p>
          <a:p>
            <a:pPr marL="400050" lvl="0" indent="-400050">
              <a:buClr>
                <a:schemeClr val="tx1"/>
              </a:buClr>
              <a:buFont typeface="+mj-lt"/>
              <a:buAutoNum type="romanUcPeriod"/>
            </a:pPr>
            <a:r>
              <a:rPr lang="en-US" dirty="0"/>
              <a:t>Information about the parties leaving the party</a:t>
            </a:r>
          </a:p>
          <a:p>
            <a:pPr marL="742941" lvl="1" indent="-400050">
              <a:buClr>
                <a:schemeClr val="tx1"/>
              </a:buClr>
              <a:buFont typeface="+mj-lt"/>
              <a:buAutoNum type="alphaLcPeriod"/>
            </a:pPr>
            <a:r>
              <a:rPr lang="en-US" sz="1600" dirty="0"/>
              <a:t>Uber receipts?</a:t>
            </a:r>
          </a:p>
          <a:p>
            <a:pPr marL="400050" lvl="0" indent="-400050">
              <a:buClr>
                <a:schemeClr val="tx1"/>
              </a:buClr>
              <a:buFont typeface="+mj-lt"/>
              <a:buAutoNum type="romanUcPeriod"/>
            </a:pPr>
            <a:r>
              <a:rPr lang="en-US" dirty="0"/>
              <a:t>Information about events at Logan’s apartment</a:t>
            </a:r>
          </a:p>
          <a:p>
            <a:pPr marL="742941" lvl="1" indent="-400050">
              <a:buClr>
                <a:schemeClr val="tx1"/>
              </a:buClr>
              <a:buFont typeface="+mj-lt"/>
              <a:buAutoNum type="alphaLcPeriod"/>
            </a:pPr>
            <a:r>
              <a:rPr lang="en-US" sz="1600" dirty="0"/>
              <a:t>MaryAnne’s account</a:t>
            </a:r>
          </a:p>
          <a:p>
            <a:pPr marL="742941" lvl="1" indent="-400050">
              <a:buClr>
                <a:schemeClr val="tx1"/>
              </a:buClr>
              <a:buFont typeface="+mj-lt"/>
              <a:buAutoNum type="alphaLcPeriod"/>
            </a:pPr>
            <a:r>
              <a:rPr lang="en-US" sz="1600" dirty="0"/>
              <a:t>Logan’s account</a:t>
            </a:r>
          </a:p>
          <a:p>
            <a:pPr marL="742941" lvl="1" indent="-400050">
              <a:buClr>
                <a:schemeClr val="tx1"/>
              </a:buClr>
              <a:buFont typeface="+mj-lt"/>
              <a:buAutoNum type="alphaLcPeriod"/>
            </a:pPr>
            <a:r>
              <a:rPr lang="en-US" sz="1600" dirty="0"/>
              <a:t>Witness accounts</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98CE125E-343B-1DAD-B5B7-FDAD921763BC}"/>
              </a:ext>
            </a:extLst>
          </p:cNvPr>
          <p:cNvSpPr>
            <a:spLocks noGrp="1"/>
          </p:cNvSpPr>
          <p:nvPr>
            <p:ph type="sldNum" sz="quarter" idx="4"/>
          </p:nvPr>
        </p:nvSpPr>
        <p:spPr/>
        <p:txBody>
          <a:bodyPr/>
          <a:lstStyle/>
          <a:p>
            <a:fld id="{FF5752C8-D011-A44F-A6E2-A1B2BF8B81E4}" type="slidenum">
              <a:rPr lang="en-US" smtClean="0"/>
              <a:pPr/>
              <a:t>57</a:t>
            </a:fld>
            <a:endParaRPr lang="en-US" dirty="0"/>
          </a:p>
        </p:txBody>
      </p:sp>
    </p:spTree>
    <p:extLst>
      <p:ext uri="{BB962C8B-B14F-4D97-AF65-F5344CB8AC3E}">
        <p14:creationId xmlns:p14="http://schemas.microsoft.com/office/powerpoint/2010/main" val="5042894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FA8C4-30D8-C44A-68FD-490A512DDE1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000B843-5428-172C-E6CE-07B680607E68}"/>
              </a:ext>
            </a:extLst>
          </p:cNvPr>
          <p:cNvSpPr/>
          <p:nvPr/>
        </p:nvSpPr>
        <p:spPr>
          <a:xfrm>
            <a:off x="-2" y="0"/>
            <a:ext cx="9144000" cy="685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pic>
        <p:nvPicPr>
          <p:cNvPr id="4" name="Graphic 3">
            <a:extLst>
              <a:ext uri="{FF2B5EF4-FFF2-40B4-BE49-F238E27FC236}">
                <a16:creationId xmlns:a16="http://schemas.microsoft.com/office/drawing/2014/main" id="{0013493B-1C85-2707-2FED-D9B1C7FA926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9144001" cy="6858000"/>
          </a:xfrm>
          <a:prstGeom prst="rect">
            <a:avLst/>
          </a:prstGeom>
        </p:spPr>
      </p:pic>
      <p:sp>
        <p:nvSpPr>
          <p:cNvPr id="6" name="Rectangle 5">
            <a:extLst>
              <a:ext uri="{FF2B5EF4-FFF2-40B4-BE49-F238E27FC236}">
                <a16:creationId xmlns:a16="http://schemas.microsoft.com/office/drawing/2014/main" id="{54929677-D863-29C6-4834-F4E5B4949FC6}"/>
              </a:ext>
            </a:extLst>
          </p:cNvPr>
          <p:cNvSpPr/>
          <p:nvPr/>
        </p:nvSpPr>
        <p:spPr>
          <a:xfrm>
            <a:off x="885825" y="2643188"/>
            <a:ext cx="7372350" cy="1571625"/>
          </a:xfrm>
          <a:prstGeom prst="rect">
            <a:avLst/>
          </a:prstGeom>
          <a:solidFill>
            <a:srgbClr val="0D706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643B18E-7BA8-53C3-8041-CC32C7319289}"/>
              </a:ext>
            </a:extLst>
          </p:cNvPr>
          <p:cNvSpPr txBox="1"/>
          <p:nvPr/>
        </p:nvSpPr>
        <p:spPr>
          <a:xfrm>
            <a:off x="1343023" y="3044280"/>
            <a:ext cx="6457950" cy="769441"/>
          </a:xfrm>
          <a:prstGeom prst="rect">
            <a:avLst/>
          </a:prstGeom>
          <a:noFill/>
        </p:spPr>
        <p:txBody>
          <a:bodyPr wrap="square" rtlCol="0">
            <a:spAutoFit/>
          </a:bodyPr>
          <a:lstStyle/>
          <a:p>
            <a:pPr algn="ctr"/>
            <a:r>
              <a:rPr lang="en-US" sz="4400" dirty="0">
                <a:solidFill>
                  <a:schemeClr val="bg1"/>
                </a:solidFill>
              </a:rPr>
              <a:t>FAQ’s</a:t>
            </a:r>
          </a:p>
        </p:txBody>
      </p:sp>
    </p:spTree>
    <p:extLst>
      <p:ext uri="{BB962C8B-B14F-4D97-AF65-F5344CB8AC3E}">
        <p14:creationId xmlns:p14="http://schemas.microsoft.com/office/powerpoint/2010/main" val="28979703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1793F-93CA-D4BD-3FD2-B5F423B0B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3C7C0-217D-AF0F-E330-5030A1D3F35C}"/>
              </a:ext>
            </a:extLst>
          </p:cNvPr>
          <p:cNvSpPr>
            <a:spLocks noGrp="1"/>
          </p:cNvSpPr>
          <p:nvPr>
            <p:ph type="title"/>
          </p:nvPr>
        </p:nvSpPr>
        <p:spPr/>
        <p:txBody>
          <a:bodyPr/>
          <a:lstStyle/>
          <a:p>
            <a:r>
              <a:rPr lang="en-US" dirty="0">
                <a:solidFill>
                  <a:srgbClr val="0D7062"/>
                </a:solidFill>
              </a:rPr>
              <a:t>FAQ’s</a:t>
            </a:r>
          </a:p>
        </p:txBody>
      </p:sp>
      <p:sp>
        <p:nvSpPr>
          <p:cNvPr id="3" name="Content Placeholder 2">
            <a:extLst>
              <a:ext uri="{FF2B5EF4-FFF2-40B4-BE49-F238E27FC236}">
                <a16:creationId xmlns:a16="http://schemas.microsoft.com/office/drawing/2014/main" id="{C333A0E0-58D6-FB52-4C7B-CB747F2643B5}"/>
              </a:ext>
            </a:extLst>
          </p:cNvPr>
          <p:cNvSpPr>
            <a:spLocks noGrp="1"/>
          </p:cNvSpPr>
          <p:nvPr>
            <p:ph idx="1"/>
          </p:nvPr>
        </p:nvSpPr>
        <p:spPr>
          <a:xfrm>
            <a:off x="379880" y="1420892"/>
            <a:ext cx="8377517" cy="4635034"/>
          </a:xfrm>
        </p:spPr>
        <p:txBody>
          <a:bodyPr/>
          <a:lstStyle/>
          <a:p>
            <a:pPr marL="0" indent="0">
              <a:buClr>
                <a:srgbClr val="1C1C1C"/>
              </a:buClr>
              <a:buNone/>
            </a:pPr>
            <a:r>
              <a:rPr lang="en-US" sz="2000" b="1" dirty="0">
                <a:solidFill>
                  <a:schemeClr val="accent1"/>
                </a:solidFill>
              </a:rPr>
              <a:t>1. Personal advisors </a:t>
            </a:r>
          </a:p>
          <a:p>
            <a:pPr marL="0" indent="0">
              <a:buNone/>
            </a:pPr>
            <a:r>
              <a:rPr lang="en-US" dirty="0">
                <a:solidFill>
                  <a:schemeClr val="accent3"/>
                </a:solidFill>
              </a:rPr>
              <a:t>Regulations:</a:t>
            </a:r>
          </a:p>
          <a:p>
            <a:pPr>
              <a:buClr>
                <a:schemeClr val="tx1"/>
              </a:buClr>
            </a:pPr>
            <a:r>
              <a:rPr lang="en-US" dirty="0"/>
              <a:t>Parties may have an advisor of their choice, who may be, but is not required to be, an attorney</a:t>
            </a:r>
          </a:p>
          <a:p>
            <a:pPr>
              <a:buClr>
                <a:schemeClr val="tx1"/>
              </a:buClr>
            </a:pPr>
            <a:r>
              <a:rPr lang="en-US" dirty="0"/>
              <a:t>At the hearing, if party does not have an advisor, the recipient must provide an advisor of the recipient’s choice</a:t>
            </a:r>
          </a:p>
          <a:p>
            <a:pPr marL="0" indent="0">
              <a:buNone/>
            </a:pPr>
            <a:r>
              <a:rPr lang="en-US" dirty="0"/>
              <a:t>Grounds for appeal: the TIXC, investigator, or decision-maker had a conflict of interest or bias</a:t>
            </a:r>
          </a:p>
          <a:p>
            <a:pPr marL="0" indent="0">
              <a:buNone/>
            </a:pPr>
            <a:endParaRPr lang="en-US" dirty="0"/>
          </a:p>
          <a:p>
            <a:pPr marL="0" indent="0">
              <a:buNone/>
            </a:pPr>
            <a:r>
              <a:rPr lang="en-US" dirty="0">
                <a:solidFill>
                  <a:schemeClr val="accent3"/>
                </a:solidFill>
              </a:rPr>
              <a:t>M.G.L. c. 6 § 168E</a:t>
            </a:r>
          </a:p>
          <a:p>
            <a:pPr>
              <a:buClr>
                <a:schemeClr val="tx1"/>
              </a:buClr>
            </a:pPr>
            <a:r>
              <a:rPr lang="en-US" dirty="0"/>
              <a:t>Parties may be accompanied by an advisor or support person of their choice, which may include advocate or counsel</a:t>
            </a:r>
          </a:p>
          <a:p>
            <a:pPr>
              <a:buClr>
                <a:schemeClr val="tx1"/>
              </a:buClr>
            </a:pPr>
            <a:r>
              <a:rPr lang="en-US" dirty="0"/>
              <a:t>Schools must designate and train confidential resource providers, who may serve as a personal advisor</a:t>
            </a:r>
          </a:p>
        </p:txBody>
      </p:sp>
      <p:sp>
        <p:nvSpPr>
          <p:cNvPr id="4" name="Slide Number Placeholder 3">
            <a:extLst>
              <a:ext uri="{FF2B5EF4-FFF2-40B4-BE49-F238E27FC236}">
                <a16:creationId xmlns:a16="http://schemas.microsoft.com/office/drawing/2014/main" id="{D799F761-1692-9AB4-2ABF-44C0E66ACD5E}"/>
              </a:ext>
            </a:extLst>
          </p:cNvPr>
          <p:cNvSpPr>
            <a:spLocks noGrp="1"/>
          </p:cNvSpPr>
          <p:nvPr>
            <p:ph type="sldNum" sz="quarter" idx="4"/>
          </p:nvPr>
        </p:nvSpPr>
        <p:spPr/>
        <p:txBody>
          <a:bodyPr/>
          <a:lstStyle/>
          <a:p>
            <a:fld id="{FF5752C8-D011-A44F-A6E2-A1B2BF8B81E4}" type="slidenum">
              <a:rPr lang="en-US" smtClean="0"/>
              <a:pPr/>
              <a:t>59</a:t>
            </a:fld>
            <a:endParaRPr lang="en-US" dirty="0"/>
          </a:p>
        </p:txBody>
      </p:sp>
    </p:spTree>
    <p:extLst>
      <p:ext uri="{BB962C8B-B14F-4D97-AF65-F5344CB8AC3E}">
        <p14:creationId xmlns:p14="http://schemas.microsoft.com/office/powerpoint/2010/main" val="298105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C2D5A-1B16-2AEC-23E3-055DF37AE0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851AD5-CCB5-E6DD-BF06-9343FE26B0F7}"/>
              </a:ext>
            </a:extLst>
          </p:cNvPr>
          <p:cNvSpPr>
            <a:spLocks noGrp="1"/>
          </p:cNvSpPr>
          <p:nvPr>
            <p:ph type="title"/>
          </p:nvPr>
        </p:nvSpPr>
        <p:spPr/>
        <p:txBody>
          <a:bodyPr/>
          <a:lstStyle/>
          <a:p>
            <a:r>
              <a:rPr lang="en-US" dirty="0"/>
              <a:t>Title IX</a:t>
            </a:r>
          </a:p>
        </p:txBody>
      </p:sp>
      <p:sp>
        <p:nvSpPr>
          <p:cNvPr id="3" name="Slide Number Placeholder 2">
            <a:extLst>
              <a:ext uri="{FF2B5EF4-FFF2-40B4-BE49-F238E27FC236}">
                <a16:creationId xmlns:a16="http://schemas.microsoft.com/office/drawing/2014/main" id="{D1C41605-57C0-9AD7-4338-FEE133AA56C1}"/>
              </a:ext>
            </a:extLst>
          </p:cNvPr>
          <p:cNvSpPr>
            <a:spLocks noGrp="1"/>
          </p:cNvSpPr>
          <p:nvPr>
            <p:ph type="sldNum" sz="quarter" idx="12"/>
          </p:nvPr>
        </p:nvSpPr>
        <p:spPr/>
        <p:txBody>
          <a:bodyPr/>
          <a:lstStyle/>
          <a:p>
            <a:fld id="{FF5752C8-D011-A44F-A6E2-A1B2BF8B81E4}" type="slidenum">
              <a:rPr lang="en-US" smtClean="0"/>
              <a:t>6</a:t>
            </a:fld>
            <a:endParaRPr lang="en-US"/>
          </a:p>
        </p:txBody>
      </p:sp>
      <p:sp>
        <p:nvSpPr>
          <p:cNvPr id="4" name="TextBox 3">
            <a:extLst>
              <a:ext uri="{FF2B5EF4-FFF2-40B4-BE49-F238E27FC236}">
                <a16:creationId xmlns:a16="http://schemas.microsoft.com/office/drawing/2014/main" id="{E0E8AA0C-EC3D-25F2-B216-541502C82C1F}"/>
              </a:ext>
            </a:extLst>
          </p:cNvPr>
          <p:cNvSpPr txBox="1"/>
          <p:nvPr/>
        </p:nvSpPr>
        <p:spPr>
          <a:xfrm>
            <a:off x="379880" y="1405638"/>
            <a:ext cx="8377517" cy="309937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000" b="1" dirty="0">
                <a:solidFill>
                  <a:schemeClr val="accent1"/>
                </a:solidFill>
              </a:rPr>
              <a:t>Enforced through courts, federal agencies </a:t>
            </a:r>
          </a:p>
          <a:p>
            <a:pPr marL="742950" lvl="1" indent="-285750">
              <a:lnSpc>
                <a:spcPct val="150000"/>
              </a:lnSpc>
              <a:buFont typeface="Arial" panose="020B0604020202020204" pitchFamily="34" charset="0"/>
              <a:buChar char="•"/>
            </a:pPr>
            <a:r>
              <a:rPr lang="en-US" dirty="0"/>
              <a:t>Department of Education and, increasingly, Department of Justice</a:t>
            </a:r>
          </a:p>
          <a:p>
            <a:pPr marL="285750" indent="-285750">
              <a:lnSpc>
                <a:spcPct val="150000"/>
              </a:lnSpc>
              <a:buFont typeface="Arial" panose="020B0604020202020204" pitchFamily="34" charset="0"/>
              <a:buChar char="•"/>
            </a:pPr>
            <a:r>
              <a:rPr lang="en-US" sz="2000" b="1" dirty="0">
                <a:solidFill>
                  <a:schemeClr val="accent1"/>
                </a:solidFill>
              </a:rPr>
              <a:t>Must address sex-based discrimination and sexual harassment</a:t>
            </a:r>
          </a:p>
          <a:p>
            <a:pPr marL="742950" lvl="1" indent="-285750">
              <a:lnSpc>
                <a:spcPct val="150000"/>
              </a:lnSpc>
              <a:buFont typeface="Arial" panose="020B0604020202020204" pitchFamily="34" charset="0"/>
              <a:buChar char="•"/>
            </a:pPr>
            <a:r>
              <a:rPr lang="en-US" dirty="0"/>
              <a:t>Sexual harassment response must comply with 2020 regulations</a:t>
            </a:r>
          </a:p>
          <a:p>
            <a:pPr marL="285750" indent="-285750">
              <a:lnSpc>
                <a:spcPct val="150000"/>
              </a:lnSpc>
              <a:buFont typeface="Arial" panose="020B0604020202020204" pitchFamily="34" charset="0"/>
              <a:buChar char="•"/>
            </a:pPr>
            <a:r>
              <a:rPr lang="en-US" sz="2000" b="1" dirty="0">
                <a:solidFill>
                  <a:schemeClr val="accent1"/>
                </a:solidFill>
              </a:rPr>
              <a:t>Transgender participation in sports</a:t>
            </a:r>
          </a:p>
          <a:p>
            <a:pPr marL="742950" lvl="1" indent="-285750">
              <a:lnSpc>
                <a:spcPct val="150000"/>
              </a:lnSpc>
              <a:buFont typeface="Arial" panose="020B0604020202020204" pitchFamily="34" charset="0"/>
              <a:buChar char="•"/>
            </a:pPr>
            <a:r>
              <a:rPr lang="en-US" dirty="0"/>
              <a:t>Per USSC in </a:t>
            </a:r>
            <a:r>
              <a:rPr lang="en-US" u="sng" dirty="0"/>
              <a:t>West Virginia v. B.P.J.</a:t>
            </a:r>
            <a:r>
              <a:rPr lang="en-US" dirty="0"/>
              <a:t>, participation </a:t>
            </a:r>
            <a:r>
              <a:rPr lang="en-US" u="sng" dirty="0"/>
              <a:t>may</a:t>
            </a:r>
            <a:r>
              <a:rPr lang="en-US" dirty="0"/>
              <a:t> be limited based on sex</a:t>
            </a:r>
          </a:p>
          <a:p>
            <a:pPr marL="742950" lvl="1" indent="-285750">
              <a:lnSpc>
                <a:spcPct val="150000"/>
              </a:lnSpc>
              <a:buFont typeface="Arial" panose="020B0604020202020204" pitchFamily="34" charset="0"/>
              <a:buChar char="•"/>
            </a:pPr>
            <a:r>
              <a:rPr lang="en-US" dirty="0"/>
              <a:t>See also: Massachusetts law, NCAA regulations</a:t>
            </a:r>
          </a:p>
        </p:txBody>
      </p:sp>
    </p:spTree>
    <p:extLst>
      <p:ext uri="{BB962C8B-B14F-4D97-AF65-F5344CB8AC3E}">
        <p14:creationId xmlns:p14="http://schemas.microsoft.com/office/powerpoint/2010/main" val="40100925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6E1ED-76B2-D240-9FC4-2555682D9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54414-34D4-FE07-446D-3AB2B89B930D}"/>
              </a:ext>
            </a:extLst>
          </p:cNvPr>
          <p:cNvSpPr>
            <a:spLocks noGrp="1"/>
          </p:cNvSpPr>
          <p:nvPr>
            <p:ph type="title"/>
          </p:nvPr>
        </p:nvSpPr>
        <p:spPr/>
        <p:txBody>
          <a:bodyPr/>
          <a:lstStyle/>
          <a:p>
            <a:r>
              <a:rPr lang="en-US" dirty="0">
                <a:solidFill>
                  <a:srgbClr val="0D7062"/>
                </a:solidFill>
              </a:rPr>
              <a:t>FAQs</a:t>
            </a:r>
          </a:p>
        </p:txBody>
      </p:sp>
      <p:sp>
        <p:nvSpPr>
          <p:cNvPr id="3" name="Content Placeholder 2">
            <a:extLst>
              <a:ext uri="{FF2B5EF4-FFF2-40B4-BE49-F238E27FC236}">
                <a16:creationId xmlns:a16="http://schemas.microsoft.com/office/drawing/2014/main" id="{99B23FBB-AA1A-AF94-ADDA-62B84A79259F}"/>
              </a:ext>
            </a:extLst>
          </p:cNvPr>
          <p:cNvSpPr>
            <a:spLocks noGrp="1"/>
          </p:cNvSpPr>
          <p:nvPr>
            <p:ph idx="1"/>
          </p:nvPr>
        </p:nvSpPr>
        <p:spPr/>
        <p:txBody>
          <a:bodyPr/>
          <a:lstStyle/>
          <a:p>
            <a:pPr marL="0" indent="0">
              <a:buNone/>
            </a:pPr>
            <a:r>
              <a:rPr lang="en-US" b="1" dirty="0">
                <a:solidFill>
                  <a:schemeClr val="accent1"/>
                </a:solidFill>
              </a:rPr>
              <a:t>1. Hearing Board:</a:t>
            </a:r>
          </a:p>
          <a:p>
            <a:pPr marL="0" indent="0">
              <a:buNone/>
            </a:pPr>
            <a:r>
              <a:rPr lang="en-US" dirty="0"/>
              <a:t>Grounds for appeal (per regulations): the TIXC, investigator, or decision-maker had a conflict of interest or bias</a:t>
            </a:r>
          </a:p>
          <a:p>
            <a:pPr marL="0" indent="0">
              <a:buNone/>
            </a:pPr>
            <a:r>
              <a:rPr lang="en-US" dirty="0"/>
              <a:t>- Best practice: give participants an opportunity to raise concerns about conflict of interest early in the process</a:t>
            </a:r>
          </a:p>
          <a:p>
            <a:pPr marL="0" indent="0">
              <a:buNone/>
            </a:pPr>
            <a:r>
              <a:rPr lang="en-US" b="1" dirty="0">
                <a:solidFill>
                  <a:schemeClr val="accent1"/>
                </a:solidFill>
              </a:rPr>
              <a:t>2. Witness notification </a:t>
            </a:r>
            <a:r>
              <a:rPr lang="en-US" dirty="0"/>
              <a:t>– no legal requirement that student witnesses attend hearings; institutional policies may state attendance requirements consistent with student code of conduct</a:t>
            </a:r>
          </a:p>
          <a:p>
            <a:pPr marL="0" indent="0">
              <a:buNone/>
            </a:pPr>
            <a:r>
              <a:rPr lang="en-US" b="1" dirty="0">
                <a:solidFill>
                  <a:schemeClr val="accent1"/>
                </a:solidFill>
              </a:rPr>
              <a:t>3. Case file </a:t>
            </a:r>
            <a:r>
              <a:rPr lang="en-US" dirty="0"/>
              <a:t>– regulations and MA law require an equal opportunity to inspect and review directly related evidence obtained as part of the investigation</a:t>
            </a:r>
          </a:p>
          <a:p>
            <a:pPr>
              <a:buClr>
                <a:schemeClr val="tx1"/>
              </a:buClr>
            </a:pPr>
            <a:r>
              <a:rPr lang="en-US" dirty="0"/>
              <a:t>May be shared electronically</a:t>
            </a:r>
          </a:p>
          <a:p>
            <a:pPr>
              <a:buClr>
                <a:schemeClr val="tx1"/>
              </a:buClr>
            </a:pPr>
            <a:r>
              <a:rPr lang="en-US" dirty="0"/>
              <a:t>Title IX trumps FERPA</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926B4F08-1577-454E-71CF-AD193E82A603}"/>
              </a:ext>
            </a:extLst>
          </p:cNvPr>
          <p:cNvSpPr>
            <a:spLocks noGrp="1"/>
          </p:cNvSpPr>
          <p:nvPr>
            <p:ph type="sldNum" sz="quarter" idx="4"/>
          </p:nvPr>
        </p:nvSpPr>
        <p:spPr/>
        <p:txBody>
          <a:bodyPr/>
          <a:lstStyle/>
          <a:p>
            <a:fld id="{FF5752C8-D011-A44F-A6E2-A1B2BF8B81E4}" type="slidenum">
              <a:rPr lang="en-US" smtClean="0"/>
              <a:pPr/>
              <a:t>60</a:t>
            </a:fld>
            <a:endParaRPr lang="en-US" dirty="0"/>
          </a:p>
        </p:txBody>
      </p:sp>
    </p:spTree>
    <p:extLst>
      <p:ext uri="{BB962C8B-B14F-4D97-AF65-F5344CB8AC3E}">
        <p14:creationId xmlns:p14="http://schemas.microsoft.com/office/powerpoint/2010/main" val="5526064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59EE6-837B-7C89-FD0A-0EE8D2A2FD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1CCBDC-D6EE-8083-3577-359058E49FEE}"/>
              </a:ext>
            </a:extLst>
          </p:cNvPr>
          <p:cNvSpPr>
            <a:spLocks noGrp="1"/>
          </p:cNvSpPr>
          <p:nvPr>
            <p:ph type="title"/>
          </p:nvPr>
        </p:nvSpPr>
        <p:spPr/>
        <p:txBody>
          <a:bodyPr/>
          <a:lstStyle/>
          <a:p>
            <a:r>
              <a:rPr lang="en-US" dirty="0">
                <a:solidFill>
                  <a:srgbClr val="0D7062"/>
                </a:solidFill>
              </a:rPr>
              <a:t>FAQ’s</a:t>
            </a:r>
          </a:p>
        </p:txBody>
      </p:sp>
      <p:sp>
        <p:nvSpPr>
          <p:cNvPr id="3" name="Content Placeholder 2">
            <a:extLst>
              <a:ext uri="{FF2B5EF4-FFF2-40B4-BE49-F238E27FC236}">
                <a16:creationId xmlns:a16="http://schemas.microsoft.com/office/drawing/2014/main" id="{ADA60D49-2045-60CB-8EC8-FB301AB2090A}"/>
              </a:ext>
            </a:extLst>
          </p:cNvPr>
          <p:cNvSpPr>
            <a:spLocks noGrp="1"/>
          </p:cNvSpPr>
          <p:nvPr>
            <p:ph idx="1"/>
          </p:nvPr>
        </p:nvSpPr>
        <p:spPr/>
        <p:txBody>
          <a:bodyPr>
            <a:normAutofit/>
          </a:bodyPr>
          <a:lstStyle/>
          <a:p>
            <a:pPr marL="0" indent="0">
              <a:buNone/>
            </a:pPr>
            <a:r>
              <a:rPr lang="en-US" b="1" dirty="0">
                <a:solidFill>
                  <a:schemeClr val="accent1"/>
                </a:solidFill>
              </a:rPr>
              <a:t>1. Notifying community about the availability of the Title IX Office</a:t>
            </a:r>
          </a:p>
          <a:p>
            <a:pPr>
              <a:buClr>
                <a:schemeClr val="tx1"/>
              </a:buClr>
            </a:pPr>
            <a:r>
              <a:rPr lang="en-US" dirty="0"/>
              <a:t>Regulations: applicants for admission and employment, students, employees, unions must be informed of Title IX policy, and must “prominently display” TIXC contact information on its website and in handbooks</a:t>
            </a:r>
          </a:p>
          <a:p>
            <a:pPr>
              <a:buClr>
                <a:schemeClr val="tx1"/>
              </a:buClr>
            </a:pPr>
            <a:r>
              <a:rPr lang="en-US" dirty="0"/>
              <a:t>Standard practice: signage around campus, online presence, visibility through campus events</a:t>
            </a:r>
          </a:p>
          <a:p>
            <a:pPr marL="0" indent="0">
              <a:buNone/>
            </a:pPr>
            <a:r>
              <a:rPr lang="en-US" b="1" dirty="0">
                <a:solidFill>
                  <a:schemeClr val="accent1"/>
                </a:solidFill>
              </a:rPr>
              <a:t>2. Website information re: supportive measures</a:t>
            </a:r>
          </a:p>
          <a:p>
            <a:pPr>
              <a:buClr>
                <a:schemeClr val="tx1"/>
              </a:buClr>
            </a:pPr>
            <a:r>
              <a:rPr lang="en-US" dirty="0"/>
              <a:t>Regulations: complainants must be promptly informed of the availability of supportive measures, regardless of whether they file a formal complaint; respondents must be provided options for supportive measures upon notice of complaint</a:t>
            </a:r>
          </a:p>
          <a:p>
            <a:pPr>
              <a:buClr>
                <a:schemeClr val="tx1"/>
              </a:buClr>
            </a:pPr>
            <a:r>
              <a:rPr lang="en-US" dirty="0"/>
              <a:t>M.G.L. c. 6 § 168E: requirements for publication on website include community hotline/medical facility, information about confidential resource providers, and the process for requesting a possible interim school-based supportive measure, when reasonable and available, to change an academic, living, campus transportation, or working situation in response to alleged sexual misconduct.”</a:t>
            </a:r>
          </a:p>
          <a:p>
            <a:pPr marL="0" indent="0">
              <a:buNone/>
            </a:pPr>
            <a:endParaRPr lang="en-US" dirty="0"/>
          </a:p>
        </p:txBody>
      </p:sp>
      <p:sp>
        <p:nvSpPr>
          <p:cNvPr id="4" name="Slide Number Placeholder 3">
            <a:extLst>
              <a:ext uri="{FF2B5EF4-FFF2-40B4-BE49-F238E27FC236}">
                <a16:creationId xmlns:a16="http://schemas.microsoft.com/office/drawing/2014/main" id="{0A7457BE-5346-D9C3-E875-0CA0428F709F}"/>
              </a:ext>
            </a:extLst>
          </p:cNvPr>
          <p:cNvSpPr>
            <a:spLocks noGrp="1"/>
          </p:cNvSpPr>
          <p:nvPr>
            <p:ph type="sldNum" sz="quarter" idx="4"/>
          </p:nvPr>
        </p:nvSpPr>
        <p:spPr/>
        <p:txBody>
          <a:bodyPr/>
          <a:lstStyle/>
          <a:p>
            <a:fld id="{FF5752C8-D011-A44F-A6E2-A1B2BF8B81E4}" type="slidenum">
              <a:rPr lang="en-US" smtClean="0"/>
              <a:pPr/>
              <a:t>61</a:t>
            </a:fld>
            <a:endParaRPr lang="en-US" dirty="0"/>
          </a:p>
        </p:txBody>
      </p:sp>
    </p:spTree>
    <p:extLst>
      <p:ext uri="{BB962C8B-B14F-4D97-AF65-F5344CB8AC3E}">
        <p14:creationId xmlns:p14="http://schemas.microsoft.com/office/powerpoint/2010/main" val="1878707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1106-367C-8E4A-B19F-33DDE0971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D9292-6D7F-CEA7-9798-444BABC67A0C}"/>
              </a:ext>
            </a:extLst>
          </p:cNvPr>
          <p:cNvSpPr>
            <a:spLocks noGrp="1"/>
          </p:cNvSpPr>
          <p:nvPr>
            <p:ph type="title"/>
          </p:nvPr>
        </p:nvSpPr>
        <p:spPr/>
        <p:txBody>
          <a:bodyPr/>
          <a:lstStyle/>
          <a:p>
            <a:r>
              <a:rPr lang="en-US" dirty="0"/>
              <a:t>Title IX &amp; Massachusetts law</a:t>
            </a:r>
          </a:p>
        </p:txBody>
      </p:sp>
      <p:sp>
        <p:nvSpPr>
          <p:cNvPr id="3" name="Slide Number Placeholder 2">
            <a:extLst>
              <a:ext uri="{FF2B5EF4-FFF2-40B4-BE49-F238E27FC236}">
                <a16:creationId xmlns:a16="http://schemas.microsoft.com/office/drawing/2014/main" id="{87572376-BB76-603D-C2CC-111028581950}"/>
              </a:ext>
            </a:extLst>
          </p:cNvPr>
          <p:cNvSpPr>
            <a:spLocks noGrp="1"/>
          </p:cNvSpPr>
          <p:nvPr>
            <p:ph type="sldNum" sz="quarter" idx="12"/>
          </p:nvPr>
        </p:nvSpPr>
        <p:spPr/>
        <p:txBody>
          <a:bodyPr/>
          <a:lstStyle/>
          <a:p>
            <a:fld id="{FF5752C8-D011-A44F-A6E2-A1B2BF8B81E4}" type="slidenum">
              <a:rPr lang="en-US" smtClean="0"/>
              <a:t>7</a:t>
            </a:fld>
            <a:endParaRPr lang="en-US"/>
          </a:p>
        </p:txBody>
      </p:sp>
      <p:sp>
        <p:nvSpPr>
          <p:cNvPr id="4" name="TextBox 3">
            <a:extLst>
              <a:ext uri="{FF2B5EF4-FFF2-40B4-BE49-F238E27FC236}">
                <a16:creationId xmlns:a16="http://schemas.microsoft.com/office/drawing/2014/main" id="{9EF0E180-A267-1BCB-0CE9-13658E5D51BC}"/>
              </a:ext>
            </a:extLst>
          </p:cNvPr>
          <p:cNvSpPr txBox="1"/>
          <p:nvPr/>
        </p:nvSpPr>
        <p:spPr>
          <a:xfrm>
            <a:off x="389966" y="1325165"/>
            <a:ext cx="8377517" cy="3693319"/>
          </a:xfrm>
          <a:prstGeom prst="rect">
            <a:avLst/>
          </a:prstGeom>
          <a:noFill/>
        </p:spPr>
        <p:txBody>
          <a:bodyPr wrap="square" rtlCol="0">
            <a:spAutoFit/>
          </a:bodyPr>
          <a:lstStyle/>
          <a:p>
            <a:r>
              <a:rPr lang="en-US" b="1" dirty="0">
                <a:solidFill>
                  <a:schemeClr val="accent1"/>
                </a:solidFill>
              </a:rPr>
              <a:t>2020 Regulations:</a:t>
            </a:r>
          </a:p>
          <a:p>
            <a:pPr marL="285750" indent="-285750">
              <a:buFont typeface="Arial" panose="020B0604020202020204" pitchFamily="34" charset="0"/>
              <a:buChar char="•"/>
            </a:pPr>
            <a:r>
              <a:rPr lang="en-US" dirty="0"/>
              <a:t>Apply to sexual harassment that occurs on campus or in educational programs and activities in the U.S.</a:t>
            </a:r>
          </a:p>
          <a:p>
            <a:pPr marL="285750" indent="-285750">
              <a:buFont typeface="Arial" panose="020B0604020202020204" pitchFamily="34" charset="0"/>
              <a:buChar char="•"/>
            </a:pPr>
            <a:r>
              <a:rPr lang="en-US" dirty="0"/>
              <a:t>Requirement for institutional policies and procedures</a:t>
            </a:r>
          </a:p>
          <a:p>
            <a:endParaRPr lang="en-US" b="1" dirty="0">
              <a:solidFill>
                <a:schemeClr val="accent1"/>
              </a:solidFill>
            </a:endParaRPr>
          </a:p>
          <a:p>
            <a:r>
              <a:rPr lang="en-US" b="1" dirty="0">
                <a:solidFill>
                  <a:schemeClr val="accent1"/>
                </a:solidFill>
              </a:rPr>
              <a:t>Massachusetts Campus Sexual Violence Act:</a:t>
            </a:r>
          </a:p>
          <a:p>
            <a:pPr marL="285750" indent="-285750">
              <a:buFont typeface="Arial" panose="020B0604020202020204" pitchFamily="34" charset="0"/>
              <a:buChar char="•"/>
            </a:pPr>
            <a:r>
              <a:rPr lang="en-US" dirty="0"/>
              <a:t>Applies to “sexual misconduct” that impacts educational program or activities, regardless of where it occurred</a:t>
            </a:r>
          </a:p>
          <a:p>
            <a:pPr marL="285750" indent="-285750">
              <a:buFont typeface="Arial" panose="020B0604020202020204" pitchFamily="34" charset="0"/>
              <a:buChar char="•"/>
            </a:pPr>
            <a:r>
              <a:rPr lang="en-US" dirty="0"/>
              <a:t>Sexual misconduct = sexual violence, dating or domestic violence, gender-based violence, violence based on gender identity or sexual orientation, sexual assault, sexual harassment, stalking</a:t>
            </a:r>
          </a:p>
          <a:p>
            <a:pPr marL="285750" indent="-285750">
              <a:buFont typeface="Arial" panose="020B0604020202020204" pitchFamily="34" charset="0"/>
              <a:buChar char="•"/>
            </a:pPr>
            <a:r>
              <a:rPr lang="en-US" dirty="0"/>
              <a:t>Requirement for institutional policies and procedures, support resources, coordination with local law enforcement and crisis centers</a:t>
            </a:r>
          </a:p>
        </p:txBody>
      </p:sp>
    </p:spTree>
    <p:extLst>
      <p:ext uri="{BB962C8B-B14F-4D97-AF65-F5344CB8AC3E}">
        <p14:creationId xmlns:p14="http://schemas.microsoft.com/office/powerpoint/2010/main" val="307590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EF0D7-B0C3-3212-8DA7-886BB1695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0B84F-3365-4A75-022B-BCCE8DEDF28C}"/>
              </a:ext>
            </a:extLst>
          </p:cNvPr>
          <p:cNvSpPr>
            <a:spLocks noGrp="1"/>
          </p:cNvSpPr>
          <p:nvPr>
            <p:ph type="title"/>
          </p:nvPr>
        </p:nvSpPr>
        <p:spPr/>
        <p:txBody>
          <a:bodyPr/>
          <a:lstStyle/>
          <a:p>
            <a:r>
              <a:rPr lang="en-US" dirty="0"/>
              <a:t>Massachusetts and U.S. law: Protections based on Gender Identity</a:t>
            </a:r>
          </a:p>
        </p:txBody>
      </p:sp>
      <p:sp>
        <p:nvSpPr>
          <p:cNvPr id="3" name="Slide Number Placeholder 2">
            <a:extLst>
              <a:ext uri="{FF2B5EF4-FFF2-40B4-BE49-F238E27FC236}">
                <a16:creationId xmlns:a16="http://schemas.microsoft.com/office/drawing/2014/main" id="{51AA5D01-B3D9-D638-5355-95702FB2CF90}"/>
              </a:ext>
            </a:extLst>
          </p:cNvPr>
          <p:cNvSpPr>
            <a:spLocks noGrp="1"/>
          </p:cNvSpPr>
          <p:nvPr>
            <p:ph type="sldNum" sz="quarter" idx="12"/>
          </p:nvPr>
        </p:nvSpPr>
        <p:spPr/>
        <p:txBody>
          <a:bodyPr/>
          <a:lstStyle/>
          <a:p>
            <a:fld id="{FF5752C8-D011-A44F-A6E2-A1B2BF8B81E4}" type="slidenum">
              <a:rPr lang="en-US" smtClean="0"/>
              <a:t>8</a:t>
            </a:fld>
            <a:endParaRPr lang="en-US"/>
          </a:p>
        </p:txBody>
      </p:sp>
      <p:sp>
        <p:nvSpPr>
          <p:cNvPr id="4" name="TextBox 3">
            <a:extLst>
              <a:ext uri="{FF2B5EF4-FFF2-40B4-BE49-F238E27FC236}">
                <a16:creationId xmlns:a16="http://schemas.microsoft.com/office/drawing/2014/main" id="{32FE1665-64AB-42C7-7B65-79828CC01E8A}"/>
              </a:ext>
            </a:extLst>
          </p:cNvPr>
          <p:cNvSpPr txBox="1"/>
          <p:nvPr/>
        </p:nvSpPr>
        <p:spPr>
          <a:xfrm>
            <a:off x="389966" y="1721614"/>
            <a:ext cx="8377517" cy="2862322"/>
          </a:xfrm>
          <a:prstGeom prst="rect">
            <a:avLst/>
          </a:prstGeom>
          <a:noFill/>
        </p:spPr>
        <p:txBody>
          <a:bodyPr wrap="square" rtlCol="0">
            <a:spAutoFit/>
          </a:bodyPr>
          <a:lstStyle/>
          <a:p>
            <a:r>
              <a:rPr lang="en-US" b="1" u="sng" dirty="0">
                <a:solidFill>
                  <a:schemeClr val="accent1"/>
                </a:solidFill>
              </a:rPr>
              <a:t>Bostock v. Clayton County</a:t>
            </a:r>
            <a:r>
              <a:rPr lang="en-US" b="1" dirty="0">
                <a:solidFill>
                  <a:schemeClr val="accent1"/>
                </a:solidFill>
              </a:rPr>
              <a:t> (USSC 2023)</a:t>
            </a:r>
          </a:p>
          <a:p>
            <a:pPr marL="285750" indent="-285750">
              <a:buFont typeface="Arial" panose="020B0604020202020204" pitchFamily="34" charset="0"/>
              <a:buChar char="•"/>
            </a:pPr>
            <a:r>
              <a:rPr lang="en-US" dirty="0"/>
              <a:t>In employment context, discrimination based on gender identity is sex-based discrimination</a:t>
            </a:r>
          </a:p>
          <a:p>
            <a:pPr marL="285750" indent="-285750">
              <a:buFont typeface="Arial" panose="020B0604020202020204" pitchFamily="34" charset="0"/>
              <a:buChar char="•"/>
            </a:pPr>
            <a:r>
              <a:rPr lang="en-US" dirty="0"/>
              <a:t>M.G.L. c. 151B also prohibits discrimination on the basis of gender identity in employment</a:t>
            </a:r>
          </a:p>
          <a:p>
            <a:endParaRPr lang="en-US" dirty="0"/>
          </a:p>
          <a:p>
            <a:r>
              <a:rPr lang="en-US" b="1" dirty="0">
                <a:solidFill>
                  <a:schemeClr val="accent1"/>
                </a:solidFill>
              </a:rPr>
              <a:t>M.G.L. c. 272 § 92A – Prohibits discrimination on the basis of gender identity in places of public accommodation</a:t>
            </a:r>
          </a:p>
          <a:p>
            <a:pPr marL="285750" indent="-285750">
              <a:buFont typeface="Arial" panose="020B0604020202020204" pitchFamily="34" charset="0"/>
              <a:buChar char="•"/>
            </a:pPr>
            <a:r>
              <a:rPr lang="en-US" dirty="0"/>
              <a:t>Allows for use of bathrooms and sex-segregated facilities consistent with gender identity</a:t>
            </a:r>
          </a:p>
        </p:txBody>
      </p:sp>
    </p:spTree>
    <p:extLst>
      <p:ext uri="{BB962C8B-B14F-4D97-AF65-F5344CB8AC3E}">
        <p14:creationId xmlns:p14="http://schemas.microsoft.com/office/powerpoint/2010/main" val="3143499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99A3-8320-5A27-97E2-E894A92ACA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3A5C8-A4ED-8FD6-7A92-788274DCD713}"/>
              </a:ext>
            </a:extLst>
          </p:cNvPr>
          <p:cNvSpPr>
            <a:spLocks noGrp="1"/>
          </p:cNvSpPr>
          <p:nvPr>
            <p:ph type="title"/>
          </p:nvPr>
        </p:nvSpPr>
        <p:spPr/>
        <p:txBody>
          <a:bodyPr/>
          <a:lstStyle/>
          <a:p>
            <a:r>
              <a:rPr lang="en-US" dirty="0"/>
              <a:t>Department of Ed Title IX enforcement: 2025-2026</a:t>
            </a:r>
          </a:p>
        </p:txBody>
      </p:sp>
      <p:sp>
        <p:nvSpPr>
          <p:cNvPr id="3" name="Slide Number Placeholder 2">
            <a:extLst>
              <a:ext uri="{FF2B5EF4-FFF2-40B4-BE49-F238E27FC236}">
                <a16:creationId xmlns:a16="http://schemas.microsoft.com/office/drawing/2014/main" id="{3EE64E34-F46F-A9BE-8335-7D40C615027E}"/>
              </a:ext>
            </a:extLst>
          </p:cNvPr>
          <p:cNvSpPr>
            <a:spLocks noGrp="1"/>
          </p:cNvSpPr>
          <p:nvPr>
            <p:ph type="sldNum" sz="quarter" idx="12"/>
          </p:nvPr>
        </p:nvSpPr>
        <p:spPr/>
        <p:txBody>
          <a:bodyPr/>
          <a:lstStyle/>
          <a:p>
            <a:fld id="{FF5752C8-D011-A44F-A6E2-A1B2BF8B81E4}" type="slidenum">
              <a:rPr lang="en-US" smtClean="0"/>
              <a:t>9</a:t>
            </a:fld>
            <a:endParaRPr lang="en-US"/>
          </a:p>
        </p:txBody>
      </p:sp>
      <p:sp>
        <p:nvSpPr>
          <p:cNvPr id="4" name="TextBox 3">
            <a:extLst>
              <a:ext uri="{FF2B5EF4-FFF2-40B4-BE49-F238E27FC236}">
                <a16:creationId xmlns:a16="http://schemas.microsoft.com/office/drawing/2014/main" id="{702CDC99-383E-3447-2FEA-4CFE64C5195F}"/>
              </a:ext>
            </a:extLst>
          </p:cNvPr>
          <p:cNvSpPr txBox="1"/>
          <p:nvPr/>
        </p:nvSpPr>
        <p:spPr>
          <a:xfrm>
            <a:off x="1171015" y="2711733"/>
            <a:ext cx="681541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Failure to place training materials online </a:t>
            </a:r>
          </a:p>
          <a:p>
            <a:pPr marL="285750" indent="-285750">
              <a:buFont typeface="Arial" panose="020B0604020202020204" pitchFamily="34" charset="0"/>
              <a:buChar char="•"/>
            </a:pPr>
            <a:r>
              <a:rPr lang="en-US" dirty="0"/>
              <a:t>Single sex scholarships or programming</a:t>
            </a:r>
          </a:p>
          <a:p>
            <a:pPr marL="285750" indent="-285750">
              <a:buFont typeface="Arial" panose="020B0604020202020204" pitchFamily="34" charset="0"/>
              <a:buChar char="•"/>
            </a:pPr>
            <a:r>
              <a:rPr lang="en-US" dirty="0"/>
              <a:t>Failure to address sexual harassment through compliant processes</a:t>
            </a:r>
          </a:p>
          <a:p>
            <a:pPr marL="285750" indent="-285750">
              <a:buFont typeface="Arial" panose="020B0604020202020204" pitchFamily="34" charset="0"/>
              <a:buChar char="•"/>
            </a:pPr>
            <a:r>
              <a:rPr lang="en-US" dirty="0"/>
              <a:t>Athletics: allowing men to compete on women’s teams, use women’s locker rooms and bathrooms</a:t>
            </a:r>
          </a:p>
          <a:p>
            <a:pPr marL="285750" indent="-285750">
              <a:buFont typeface="Arial" panose="020B0604020202020204" pitchFamily="34" charset="0"/>
              <a:buChar char="•"/>
            </a:pPr>
            <a:r>
              <a:rPr lang="en-US" dirty="0"/>
              <a:t>Athletics: sex-based disparities in facilities and equipment</a:t>
            </a:r>
          </a:p>
        </p:txBody>
      </p:sp>
      <p:sp>
        <p:nvSpPr>
          <p:cNvPr id="5" name="Rectangle: Rounded Corners 4">
            <a:extLst>
              <a:ext uri="{FF2B5EF4-FFF2-40B4-BE49-F238E27FC236}">
                <a16:creationId xmlns:a16="http://schemas.microsoft.com/office/drawing/2014/main" id="{E44FFB04-9BF0-5B61-A95A-E7029375B385}"/>
              </a:ext>
            </a:extLst>
          </p:cNvPr>
          <p:cNvSpPr/>
          <p:nvPr/>
        </p:nvSpPr>
        <p:spPr>
          <a:xfrm>
            <a:off x="1162050" y="1688987"/>
            <a:ext cx="6819900" cy="904875"/>
          </a:xfrm>
          <a:prstGeom prst="roundRect">
            <a:avLst/>
          </a:prstGeom>
          <a:solidFill>
            <a:srgbClr val="0D70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Bases for Dept. of Ed investigations &amp; resolutions for the 2025-2026 academic year</a:t>
            </a:r>
          </a:p>
        </p:txBody>
      </p:sp>
    </p:spTree>
    <p:extLst>
      <p:ext uri="{BB962C8B-B14F-4D97-AF65-F5344CB8AC3E}">
        <p14:creationId xmlns:p14="http://schemas.microsoft.com/office/powerpoint/2010/main" val="3516144373"/>
      </p:ext>
    </p:extLst>
  </p:cSld>
  <p:clrMapOvr>
    <a:masterClrMapping/>
  </p:clrMapOvr>
</p:sld>
</file>

<file path=ppt/theme/theme1.xml><?xml version="1.0" encoding="utf-8"?>
<a:theme xmlns:a="http://schemas.openxmlformats.org/drawingml/2006/main" name="Office Theme">
  <a:themeElements>
    <a:clrScheme name="2025 Firm Colors">
      <a:dk1>
        <a:srgbClr val="000000"/>
      </a:dk1>
      <a:lt1>
        <a:srgbClr val="FFFFFF"/>
      </a:lt1>
      <a:dk2>
        <a:srgbClr val="F8991D"/>
      </a:dk2>
      <a:lt2>
        <a:srgbClr val="F6F5F8"/>
      </a:lt2>
      <a:accent1>
        <a:srgbClr val="005E80"/>
      </a:accent1>
      <a:accent2>
        <a:srgbClr val="C9D2D6"/>
      </a:accent2>
      <a:accent3>
        <a:srgbClr val="008080"/>
      </a:accent3>
      <a:accent4>
        <a:srgbClr val="C1D52F"/>
      </a:accent4>
      <a:accent5>
        <a:srgbClr val="610032"/>
      </a:accent5>
      <a:accent6>
        <a:srgbClr val="005996"/>
      </a:accent6>
      <a:hlink>
        <a:srgbClr val="00BAC0"/>
      </a:hlink>
      <a:folHlink>
        <a:srgbClr val="677D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5-Firm-Enhanced-Standard-UPDATED" id="{5B4F2FA1-D22D-5247-8299-9CE3D3A372D0}" vid="{38A36327-8581-3249-964F-D557A636A8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FIRM Enhanced Graphics</Template>
  <TotalTime>0</TotalTime>
  <Words>3527</Words>
  <Application>Microsoft Office PowerPoint</Application>
  <PresentationFormat>On-screen Show (4:3)</PresentationFormat>
  <Paragraphs>471</Paragraphs>
  <Slides>61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61</vt:i4>
      </vt:variant>
    </vt:vector>
  </HeadingPairs>
  <TitlesOfParts>
    <vt:vector size="67" baseType="lpstr">
      <vt:lpstr>Aptos</vt:lpstr>
      <vt:lpstr>Arial</vt:lpstr>
      <vt:lpstr>Courier New</vt:lpstr>
      <vt:lpstr>Segoe UI</vt:lpstr>
      <vt:lpstr>Wingdings</vt:lpstr>
      <vt:lpstr>Office Theme</vt:lpstr>
      <vt:lpstr>Title IX Training 2026-2027  Nichols College Title IX &amp; Sexual Misconduct Policies </vt:lpstr>
      <vt:lpstr>Presenter Contacts</vt:lpstr>
      <vt:lpstr>Agenda</vt:lpstr>
      <vt:lpstr>PowerPoint Presentation</vt:lpstr>
      <vt:lpstr>Title IX</vt:lpstr>
      <vt:lpstr>Title IX</vt:lpstr>
      <vt:lpstr>Title IX &amp; Massachusetts law</vt:lpstr>
      <vt:lpstr>Massachusetts and U.S. law: Protections based on Gender Identity</vt:lpstr>
      <vt:lpstr>Department of Ed Title IX enforcement: 2025-2026</vt:lpstr>
      <vt:lpstr>PowerPoint Presentation</vt:lpstr>
      <vt:lpstr>The Policies</vt:lpstr>
      <vt:lpstr>The Policies</vt:lpstr>
      <vt:lpstr>The Policies</vt:lpstr>
      <vt:lpstr>PowerPoint Presentation</vt:lpstr>
      <vt:lpstr>Title IX Policy Violations</vt:lpstr>
      <vt:lpstr>Title IX Policy Violations</vt:lpstr>
      <vt:lpstr>Title IX Policy Violations</vt:lpstr>
      <vt:lpstr>Title IX Policy Violations</vt:lpstr>
      <vt:lpstr>Title IX Policy Violations</vt:lpstr>
      <vt:lpstr>Title IX Policy Violations</vt:lpstr>
      <vt:lpstr>Sexual Misconduct Policy Violations</vt:lpstr>
      <vt:lpstr>Sexual Misconduct Policy Violations</vt:lpstr>
      <vt:lpstr>Sexual Misconduct Policy Violations</vt:lpstr>
      <vt:lpstr>Common Definitions</vt:lpstr>
      <vt:lpstr>Common Definitions</vt:lpstr>
      <vt:lpstr>Hypothetical</vt:lpstr>
      <vt:lpstr>PowerPoint Presentation</vt:lpstr>
      <vt:lpstr>Nichols’ Adjudication Process</vt:lpstr>
      <vt:lpstr>Supportive Measures</vt:lpstr>
      <vt:lpstr>Emergency Removal</vt:lpstr>
      <vt:lpstr>Initial Assessment of Reports or Complaints</vt:lpstr>
      <vt:lpstr>Dismissal </vt:lpstr>
      <vt:lpstr>Grievance Processes</vt:lpstr>
      <vt:lpstr>Informal Resolution Process</vt:lpstr>
      <vt:lpstr>Title IX Process vs. Sexual Misconduct Process</vt:lpstr>
      <vt:lpstr>Notice</vt:lpstr>
      <vt:lpstr>Investigation</vt:lpstr>
      <vt:lpstr>Relevance</vt:lpstr>
      <vt:lpstr>Relevance</vt:lpstr>
      <vt:lpstr>Gathering Evidence</vt:lpstr>
      <vt:lpstr>The Case File</vt:lpstr>
      <vt:lpstr>Title IX Hearing</vt:lpstr>
      <vt:lpstr>Role of Title IX Hearing Officer</vt:lpstr>
      <vt:lpstr>Investigative/Hearing Reports: Synthesizing Evidence</vt:lpstr>
      <vt:lpstr>Investigative/Hearing Reports: Synthesizing Evidence</vt:lpstr>
      <vt:lpstr>Assessing Credibility</vt:lpstr>
      <vt:lpstr>Assessing Credibility</vt:lpstr>
      <vt:lpstr>Nichols Population</vt:lpstr>
      <vt:lpstr>Avoiding Bias</vt:lpstr>
      <vt:lpstr>Implicit Bias</vt:lpstr>
      <vt:lpstr>Avoiding Implicit Bias in Investigations and Hearings</vt:lpstr>
      <vt:lpstr>The Effects of Trauma</vt:lpstr>
      <vt:lpstr>Trauma-Informed Investigations </vt:lpstr>
      <vt:lpstr>Writing Reports – Sample Outline</vt:lpstr>
      <vt:lpstr>Writing Reports – Best Practices</vt:lpstr>
      <vt:lpstr>Writing Reports – Exercise</vt:lpstr>
      <vt:lpstr>Writing Reports – Exercise</vt:lpstr>
      <vt:lpstr>PowerPoint Presentation</vt:lpstr>
      <vt:lpstr>FAQ’s</vt:lpstr>
      <vt:lpstr>FAQs</vt:lpstr>
      <vt:lpstr>FAQ’s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Tousignant, Christopher J.</cp:lastModifiedBy>
  <cp:revision>1</cp:revision>
  <dcterms:created xsi:type="dcterms:W3CDTF">1900-01-01T00:00:00Z</dcterms:created>
  <dcterms:modified xsi:type="dcterms:W3CDTF">2026-08-11T20:01:18Z</dcterms:modified>
</cp:coreProperties>
</file>